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06" d="100"/>
          <a:sy n="106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4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1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4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3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8A8D7-9A5D-3644-8BCD-29F965D6F4D0}" type="datetimeFigureOut">
              <a:rPr lang="en-US" smtClean="0"/>
              <a:t>8/26/18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22F1-7FA0-E443-9C7B-E4107B36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pman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Ross Loehner</cp:lastModifiedBy>
  <cp:revision>2</cp:revision>
  <dcterms:created xsi:type="dcterms:W3CDTF">2018-03-15T23:07:36Z</dcterms:created>
  <dcterms:modified xsi:type="dcterms:W3CDTF">2018-08-27T00:28:23Z</dcterms:modified>
</cp:coreProperties>
</file>