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1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7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1101-FC30-C440-B1C8-1AD4458A768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7F58-E8FD-A747-A67E-07C1DE8D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0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2018-03-15T23:10:27Z</dcterms:created>
  <dcterms:modified xsi:type="dcterms:W3CDTF">2018-03-15T23:11:07Z</dcterms:modified>
</cp:coreProperties>
</file>