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772400" cy="10058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Segoe UI" panose="020B0502040204020203" pitchFamily="34" charset="0"/>
      <p:regular r:id="rId7"/>
      <p:bold r:id="rId8"/>
      <p:italic r:id="rId9"/>
      <p:boldItalic r:id="rId10"/>
    </p:embeddedFont>
    <p:embeddedFont>
      <p:font typeface="Tahoma" panose="020B0604030504040204" pitchFamily="34" charset="0"/>
      <p:regular r:id="rId11"/>
      <p:bold r:id="rId12"/>
    </p:embeddedFont>
  </p:embeddedFontLst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B9B8"/>
    <a:srgbClr val="DBB045"/>
    <a:srgbClr val="9A349C"/>
    <a:srgbClr val="A0308B"/>
    <a:srgbClr val="AF65A4"/>
    <a:srgbClr val="8DB32F"/>
    <a:srgbClr val="FFE5F9"/>
    <a:srgbClr val="D91DCC"/>
    <a:srgbClr val="9941B5"/>
    <a:srgbClr val="E94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579" autoAdjust="0"/>
  </p:normalViewPr>
  <p:slideViewPr>
    <p:cSldViewPr>
      <p:cViewPr varScale="1">
        <p:scale>
          <a:sx n="51" d="100"/>
          <a:sy n="51" d="100"/>
        </p:scale>
        <p:origin x="960" y="6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gs" Target="tags/tag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0" y="152400"/>
            <a:ext cx="3962400" cy="762000"/>
          </a:xfrm>
          <a:prstGeom prst="rect">
            <a:avLst/>
          </a:prstGeom>
          <a:noFill/>
        </p:spPr>
        <p:txBody>
          <a:bodyPr anchor="b"/>
          <a:lstStyle>
            <a:lvl1pPr marL="0" indent="0" algn="r">
              <a:buNone/>
              <a:defRPr sz="4000" b="1" spc="-15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 Name</a:t>
            </a:r>
            <a:endParaRPr lang="en-US" dirty="0"/>
          </a:p>
        </p:txBody>
      </p:sp>
      <p:sp>
        <p:nvSpPr>
          <p:cNvPr id="86" name="Text Placeholder 23"/>
          <p:cNvSpPr>
            <a:spLocks noGrp="1"/>
          </p:cNvSpPr>
          <p:nvPr>
            <p:ph type="body" sz="quarter" idx="50" hasCustomPrompt="1"/>
          </p:nvPr>
        </p:nvSpPr>
        <p:spPr>
          <a:xfrm>
            <a:off x="624841" y="1604412"/>
            <a:ext cx="6370319" cy="1062588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87" name="Text Placeholder 23"/>
          <p:cNvSpPr>
            <a:spLocks noGrp="1"/>
          </p:cNvSpPr>
          <p:nvPr>
            <p:ph type="body" sz="quarter" idx="51" hasCustomPrompt="1"/>
          </p:nvPr>
        </p:nvSpPr>
        <p:spPr>
          <a:xfrm>
            <a:off x="624842" y="1134911"/>
            <a:ext cx="1981200" cy="352748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1"/>
                </a:solidFill>
                <a:latin typeface="Arial" panose="020B0604020202020204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88" name="Text Placeholder 23"/>
          <p:cNvSpPr>
            <a:spLocks noGrp="1"/>
          </p:cNvSpPr>
          <p:nvPr>
            <p:ph type="body" sz="quarter" idx="53" hasCustomPrompt="1"/>
          </p:nvPr>
        </p:nvSpPr>
        <p:spPr>
          <a:xfrm>
            <a:off x="624842" y="2808041"/>
            <a:ext cx="1981200" cy="352748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1"/>
                </a:solidFill>
                <a:latin typeface="Arial" panose="020B0604020202020204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Experience</a:t>
            </a:r>
            <a:endParaRPr lang="en-US" dirty="0"/>
          </a:p>
        </p:txBody>
      </p:sp>
      <p:sp>
        <p:nvSpPr>
          <p:cNvPr id="89" name="Text Placeholder 23"/>
          <p:cNvSpPr>
            <a:spLocks noGrp="1"/>
          </p:cNvSpPr>
          <p:nvPr>
            <p:ph type="body" sz="quarter" idx="54" hasCustomPrompt="1"/>
          </p:nvPr>
        </p:nvSpPr>
        <p:spPr>
          <a:xfrm>
            <a:off x="624841" y="3269096"/>
            <a:ext cx="6370319" cy="4625433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90" name="Text Placeholder 23"/>
          <p:cNvSpPr>
            <a:spLocks noGrp="1"/>
          </p:cNvSpPr>
          <p:nvPr>
            <p:ph type="body" sz="quarter" idx="55" hasCustomPrompt="1"/>
          </p:nvPr>
        </p:nvSpPr>
        <p:spPr>
          <a:xfrm>
            <a:off x="624842" y="8026648"/>
            <a:ext cx="1981200" cy="352748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1"/>
                </a:solidFill>
                <a:latin typeface="Arial" panose="020B0604020202020204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91" name="Text Placeholder 23"/>
          <p:cNvSpPr>
            <a:spLocks noGrp="1"/>
          </p:cNvSpPr>
          <p:nvPr>
            <p:ph type="body" sz="quarter" idx="56" hasCustomPrompt="1"/>
          </p:nvPr>
        </p:nvSpPr>
        <p:spPr>
          <a:xfrm>
            <a:off x="640081" y="8483611"/>
            <a:ext cx="6370319" cy="888989"/>
          </a:xfrm>
          <a:prstGeom prst="rect">
            <a:avLst/>
          </a:prstGeom>
          <a:noFill/>
        </p:spPr>
        <p:txBody>
          <a:bodyPr anchor="t"/>
          <a:lstStyle>
            <a:lvl1pPr marL="0" indent="0" algn="l">
              <a:buNone/>
              <a:defRPr sz="1200" b="0" baseline="0">
                <a:solidFill>
                  <a:schemeClr val="tx1"/>
                </a:solidFill>
                <a:latin typeface="Arial" panose="020B0604020202020204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92" name="Rectangle 91"/>
          <p:cNvSpPr/>
          <p:nvPr userDrawn="1"/>
        </p:nvSpPr>
        <p:spPr>
          <a:xfrm>
            <a:off x="0" y="9567659"/>
            <a:ext cx="7772400" cy="506774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 Placeholder 36"/>
          <p:cNvSpPr>
            <a:spLocks noGrp="1"/>
          </p:cNvSpPr>
          <p:nvPr>
            <p:ph type="body" sz="quarter" idx="23" hasCustomPrompt="1"/>
          </p:nvPr>
        </p:nvSpPr>
        <p:spPr>
          <a:xfrm>
            <a:off x="0" y="9677400"/>
            <a:ext cx="77724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Phone Number | Email </a:t>
            </a:r>
            <a:r>
              <a:rPr lang="en-US" dirty="0" smtClean="0"/>
              <a:t>Address | Website URL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87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0720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668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388938" y="403225"/>
            <a:ext cx="6994525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2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105&quot;&gt;&lt;object type=&quot;3&quot; unique_id=&quot;10663&quot;&gt;&lt;property id=&quot;20148&quot; value=&quot;5&quot;/&gt;&lt;property id=&quot;20300&quot; value=&quot;Slide 1&quot;/&gt;&lt;property id=&quot;20307&quot; value=&quot;256&quot;/&gt;&lt;/object&gt;&lt;object type=&quot;3&quot; unique_id=&quot;10664&quot;&gt;&lt;property id=&quot;20148&quot; value=&quot;5&quot;/&gt;&lt;property id=&quot;20300&quot; value=&quot;Slide 2&quot;/&gt;&lt;property id=&quot;20307&quot; value=&quot;257&quot;/&gt;&lt;/object&gt;&lt;object type=&quot;3&quot; unique_id=&quot;10665&quot;&gt;&lt;property id=&quot;20148&quot; value=&quot;5&quot;/&gt;&lt;property id=&quot;20300&quot; value=&quot;Slide 3&quot;/&gt;&lt;property id=&quot;20307&quot; value=&quot;258&quot;/&gt;&lt;/object&gt;&lt;/object&gt;&lt;object type=&quot;8&quot; unique_id=&quot;1011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1895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Segoe UI</vt:lpstr>
      <vt:lpstr>Arial</vt:lpstr>
      <vt:lpstr>Tahoma</vt:lpstr>
      <vt:lpstr>Office Theme</vt:lpstr>
      <vt:lpstr>PowerPoint Presentation</vt:lpstr>
    </vt:vector>
  </TitlesOfParts>
  <Company>Chapman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Safstu09, Mi Mai</dc:creator>
  <cp:lastModifiedBy>Mai, Mi</cp:lastModifiedBy>
  <cp:revision>46</cp:revision>
  <dcterms:created xsi:type="dcterms:W3CDTF">2014-03-04T22:17:42Z</dcterms:created>
  <dcterms:modified xsi:type="dcterms:W3CDTF">2014-05-29T20:56:15Z</dcterms:modified>
</cp:coreProperties>
</file>