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egoe UI" panose="020B0502040204020203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9A349C"/>
    <a:srgbClr val="FFE5F9"/>
    <a:srgbClr val="D91DCC"/>
    <a:srgbClr val="9941B5"/>
    <a:srgbClr val="E949E9"/>
    <a:srgbClr val="42BC96"/>
    <a:srgbClr val="A0308B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8" d="100"/>
          <a:sy n="58" d="100"/>
        </p:scale>
        <p:origin x="918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0" y="-19050"/>
            <a:ext cx="77724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0" y="9858374"/>
            <a:ext cx="7772400" cy="200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38200"/>
            <a:ext cx="43434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ts val="3500"/>
              </a:lnSpc>
              <a:buNone/>
              <a:defRPr sz="4500" b="1" i="0" baseline="0">
                <a:solidFill>
                  <a:srgbClr val="42BC96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" y="2743200"/>
            <a:ext cx="2514600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42BC96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58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" y="3200400"/>
            <a:ext cx="2514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9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45720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42BC96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60" name="Text Placeholder 16"/>
          <p:cNvSpPr>
            <a:spLocks noGrp="1"/>
          </p:cNvSpPr>
          <p:nvPr>
            <p:ph type="body" sz="quarter" idx="38" hasCustomPrompt="1"/>
          </p:nvPr>
        </p:nvSpPr>
        <p:spPr>
          <a:xfrm>
            <a:off x="304800" y="4991100"/>
            <a:ext cx="2514600" cy="2400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1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304800" y="74676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42BC96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62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304800" y="7848600"/>
            <a:ext cx="25146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971800" y="2743200"/>
            <a:ext cx="4243679" cy="3048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42BC96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64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2971800" y="3124200"/>
            <a:ext cx="4495800" cy="6705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65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34862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66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165342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67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23849" y="1981200"/>
            <a:ext cx="2438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-19050"/>
            <a:ext cx="7772400" cy="4000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0" y="9858374"/>
            <a:ext cx="7772400" cy="2000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38200"/>
            <a:ext cx="43434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ts val="3500"/>
              </a:lnSpc>
              <a:buNone/>
              <a:defRPr sz="4500" b="1" i="0" baseline="0">
                <a:solidFill>
                  <a:srgbClr val="7030A0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" y="2743200"/>
            <a:ext cx="2514600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" y="3200400"/>
            <a:ext cx="2514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45720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38" hasCustomPrompt="1"/>
          </p:nvPr>
        </p:nvSpPr>
        <p:spPr>
          <a:xfrm>
            <a:off x="304800" y="4991100"/>
            <a:ext cx="2514600" cy="2400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304800" y="74676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304800" y="7848600"/>
            <a:ext cx="25146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971800" y="2743200"/>
            <a:ext cx="4243679" cy="3048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49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2971800" y="3124200"/>
            <a:ext cx="4495800" cy="6705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50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34862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165342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23849" y="1981200"/>
            <a:ext cx="2438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-19050"/>
            <a:ext cx="7772400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0" y="9858374"/>
            <a:ext cx="7772400" cy="200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38200"/>
            <a:ext cx="43434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ts val="3500"/>
              </a:lnSpc>
              <a:buNone/>
              <a:defRPr sz="4500" b="1" i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" y="2743200"/>
            <a:ext cx="2514600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" y="3200400"/>
            <a:ext cx="2514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45720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38" hasCustomPrompt="1"/>
          </p:nvPr>
        </p:nvSpPr>
        <p:spPr>
          <a:xfrm>
            <a:off x="304800" y="4991100"/>
            <a:ext cx="2514600" cy="2400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304800" y="74676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304800" y="7848600"/>
            <a:ext cx="25146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971800" y="2743200"/>
            <a:ext cx="4243679" cy="3048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49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2971800" y="3124200"/>
            <a:ext cx="4495800" cy="6705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50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34862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165342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23849" y="1981200"/>
            <a:ext cx="2438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Segoe UI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32</cp:revision>
  <dcterms:created xsi:type="dcterms:W3CDTF">2014-03-04T22:17:42Z</dcterms:created>
  <dcterms:modified xsi:type="dcterms:W3CDTF">2014-03-24T19:37:58Z</dcterms:modified>
</cp:coreProperties>
</file>