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Tahoma" panose="020B060403050404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49C"/>
    <a:srgbClr val="42BC96"/>
    <a:srgbClr val="7AB9B8"/>
    <a:srgbClr val="A0308B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>
        <p:scale>
          <a:sx n="40" d="100"/>
          <a:sy n="40" d="100"/>
        </p:scale>
        <p:origin x="282" y="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1430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0" b="1" spc="-300">
                <a:solidFill>
                  <a:srgbClr val="42BC96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28600"/>
            <a:ext cx="11430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0" b="1" spc="-3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33400" y="15240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42BC96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35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533400" y="190500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23622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533400" y="25908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2209800" y="28956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42BC96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2209800" y="3276600"/>
            <a:ext cx="42672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2209800" y="3962400"/>
            <a:ext cx="2362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42BC96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2209800" y="4343400"/>
            <a:ext cx="4267200" cy="4038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2209800" y="845820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42BC96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Skills/Specialties</a:t>
            </a:r>
            <a:endParaRPr lang="en-US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2209800" y="8839200"/>
            <a:ext cx="4267200" cy="914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52400" y="152400"/>
            <a:ext cx="7467600" cy="9753600"/>
          </a:xfrm>
          <a:prstGeom prst="rect">
            <a:avLst/>
          </a:prstGeom>
          <a:noFill/>
          <a:ln w="28575">
            <a:solidFill>
              <a:srgbClr val="42B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1430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0" b="1" spc="-300">
                <a:solidFill>
                  <a:srgbClr val="FFC000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28600"/>
            <a:ext cx="11430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0" b="1" spc="-3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33400" y="15240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FFC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533400" y="190500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23622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24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533400" y="25908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2209800" y="28956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FFC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2209800" y="3276600"/>
            <a:ext cx="42672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2209800" y="3962400"/>
            <a:ext cx="2362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FFC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28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2209800" y="4343400"/>
            <a:ext cx="4267200" cy="4038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2209800" y="845820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FFC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Skills/Specialties</a:t>
            </a:r>
            <a:endParaRPr lang="en-US" dirty="0"/>
          </a:p>
        </p:txBody>
      </p:sp>
      <p:sp>
        <p:nvSpPr>
          <p:cNvPr id="30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2209800" y="8839200"/>
            <a:ext cx="4267200" cy="914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52400" y="152400"/>
            <a:ext cx="7467600" cy="97536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1430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0" b="1" spc="-30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28600"/>
            <a:ext cx="1143000" cy="1524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0" b="1" spc="-3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33400" y="15240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000" b="0" baseline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533400" y="1905000"/>
            <a:ext cx="19812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23622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</a:p>
        </p:txBody>
      </p:sp>
      <p:sp>
        <p:nvSpPr>
          <p:cNvPr id="23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533400" y="2590800"/>
            <a:ext cx="19812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2209800" y="2895600"/>
            <a:ext cx="1981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5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2209800" y="3276600"/>
            <a:ext cx="42672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2209800" y="3962400"/>
            <a:ext cx="2362200" cy="381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27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2209800" y="4343400"/>
            <a:ext cx="4267200" cy="4038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2209800" y="8458200"/>
            <a:ext cx="2362200" cy="4000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0" baseline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Skills/Specialties</a:t>
            </a:r>
            <a:endParaRPr lang="en-US" dirty="0"/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38" hasCustomPrompt="1"/>
          </p:nvPr>
        </p:nvSpPr>
        <p:spPr>
          <a:xfrm>
            <a:off x="2209800" y="8839200"/>
            <a:ext cx="4267200" cy="914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152400" y="152400"/>
            <a:ext cx="7467600" cy="9753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Tahoma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21</cp:revision>
  <dcterms:created xsi:type="dcterms:W3CDTF">2014-03-04T22:17:42Z</dcterms:created>
  <dcterms:modified xsi:type="dcterms:W3CDTF">2014-03-13T19:23:49Z</dcterms:modified>
</cp:coreProperties>
</file>