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6" r:id="rId3"/>
    <p:sldId id="273" r:id="rId4"/>
    <p:sldId id="268" r:id="rId5"/>
    <p:sldId id="275" r:id="rId6"/>
    <p:sldId id="274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76"/>
    <p:restoredTop sz="94966"/>
  </p:normalViewPr>
  <p:slideViewPr>
    <p:cSldViewPr snapToGrid="0" snapToObjects="1">
      <p:cViewPr varScale="1">
        <p:scale>
          <a:sx n="88" d="100"/>
          <a:sy n="88" d="100"/>
        </p:scale>
        <p:origin x="192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3E001-3360-C24F-99E9-0DD7311DA4D2}" type="datetimeFigureOut">
              <a:rPr lang="en-US" smtClean="0"/>
              <a:t>5/31/21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8318E-FE25-D14F-A62D-0336DC829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57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22E26-FCF6-FD4B-95F6-A5630AC73188}" type="datetimeFigureOut">
              <a:rPr lang="en-US" smtClean="0"/>
              <a:t>5/31/21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93E5E-6863-FB43-9418-F5EB4284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46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4324D-7074-1049-AEA0-EE5A01CC9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0D21C6-3964-CC45-8850-5F546F8C4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20951-0EFD-8B42-9F1D-3D9E9F5CF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ADA5-5041-C54D-A0EE-ADC3F49DF242}" type="datetimeFigureOut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1B092-FA8D-7548-957D-BF395C55A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A8BA7-2BE6-5943-89FA-2367B227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5212-A8B1-F24A-AA26-67C5B1C6B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6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F8858-AB06-F54B-8BC9-ABE1139F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970F7-081D-FA4A-A3EE-1F08187DE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5689D-89C6-8F4F-9E71-302914C8B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ADA5-5041-C54D-A0EE-ADC3F49DF242}" type="datetimeFigureOut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E0B8D-D315-024A-B265-7EFD39FA1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49F21-9124-7A41-8FEA-AAEB4BB13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5212-A8B1-F24A-AA26-67C5B1C6B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4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625D54-FFB1-994F-937B-E20EB4598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2F6F2C-4C18-AE4C-80FF-A57394A55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AD599-9AE6-0042-997E-AACACEDBB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ADA5-5041-C54D-A0EE-ADC3F49DF242}" type="datetimeFigureOut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7F05-84EB-2A48-85B6-18D0A62A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3A742-5140-CA45-B2C1-0E1FD2DD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5212-A8B1-F24A-AA26-67C5B1C6B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4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F60F8-907C-0F47-8D19-9B6247879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26861-D2A9-D444-8518-9C5CB006B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C6049-FB8C-C241-BF2E-F47609540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ADA5-5041-C54D-A0EE-ADC3F49DF242}" type="datetimeFigureOut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D22CE-E2C4-4345-95D5-297184FEF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376FC-295D-A74D-B6BB-C1470A5CA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5212-A8B1-F24A-AA26-67C5B1C6B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9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22AE7-2C16-D94D-ADA5-859791978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A1FF7-FCA3-204F-A68B-3A65B72A9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F715B-6C65-3648-8EF6-22EC3A76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ADA5-5041-C54D-A0EE-ADC3F49DF242}" type="datetimeFigureOut">
              <a:rPr lang="en-US" smtClean="0"/>
              <a:t>5/31/21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E1B5F-3A12-B648-8D98-B28D6755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09C0F-CBDD-F645-B122-79A7EA22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5212-A8B1-F24A-AA26-67C5B1C6B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4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066CA-5A0A-2E48-938A-CA786937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768A4-3E24-8F46-8FD9-32864718E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1FC05-2E63-CB47-B180-F6BF7FC50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A0D9F-065E-7342-A6C3-A39CB58D7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ADA5-5041-C54D-A0EE-ADC3F49DF242}" type="datetimeFigureOut">
              <a:rPr lang="en-US" smtClean="0"/>
              <a:t>5/31/21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218445-6517-7946-BF49-047E667E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639BC-AF98-194A-A4F9-6763E3D6D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5212-A8B1-F24A-AA26-67C5B1C6B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8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7922E-AC57-B046-A191-9183F2072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4D2EF-6762-E542-BBB0-22B9EA8CF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43549-F455-FD49-B877-A49B18F30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91A85C-031C-BD4C-9C76-E807607F72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FB3D18-2C4C-D645-B21E-C086E5983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640476-AE5C-494E-B344-DE8B59132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ADA5-5041-C54D-A0EE-ADC3F49DF242}" type="datetimeFigureOut">
              <a:rPr lang="en-US" smtClean="0"/>
              <a:t>5/31/21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4BB10A-2421-4C40-992D-34DC302D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21FEAB-AE3B-7A49-9E54-089213D3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5212-A8B1-F24A-AA26-67C5B1C6B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6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D79C-8370-4A46-A6C8-4631453CF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2CFE0B-6FA3-A448-B0CA-68F74FC08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ADA5-5041-C54D-A0EE-ADC3F49DF242}" type="datetimeFigureOut">
              <a:rPr lang="en-US" smtClean="0"/>
              <a:t>6/2/21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E98717-5CDF-1141-8D5A-802B9DD22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0E519-31D9-9D4B-BA80-C8425EF9E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5212-A8B1-F24A-AA26-67C5B1C6B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4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EA1E34-294C-B141-9498-A06A53ECA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ADA5-5041-C54D-A0EE-ADC3F49DF242}" type="datetimeFigureOut">
              <a:rPr lang="en-US" smtClean="0"/>
              <a:t>5/31/21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A8662D-EB44-0743-8002-20DDC2232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C3C7-DA01-7248-804B-CF277B5B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5212-A8B1-F24A-AA26-67C5B1C6B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2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D02D-1CE4-6349-AD53-BDBBC2866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4E603-E8BE-3B42-8322-9A5E556D7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E1892-92C6-8E4F-A977-F884B6C31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01C79-B88F-6745-AD7D-3ED6FC98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ADA5-5041-C54D-A0EE-ADC3F49DF242}" type="datetimeFigureOut">
              <a:rPr lang="en-US" smtClean="0"/>
              <a:t>5/31/21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936A0-4E45-6C41-B323-98E44F7A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CD453-0BBD-8541-AFD7-4E669D90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5212-A8B1-F24A-AA26-67C5B1C6B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0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73C34-1361-4A4F-A4D9-15CB380F9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05C5D9-19D0-7E4C-9820-6E93FE5A7D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8042B-8604-BA41-8062-5C98F5A52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0A5F6-D5A7-CB4B-9776-CBB38041D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ADA5-5041-C54D-A0EE-ADC3F49DF242}" type="datetimeFigureOut">
              <a:rPr lang="en-US" smtClean="0"/>
              <a:t>5/31/21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DDFFC-4869-7E43-9813-79760A648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8128E-37B7-8B4A-BC45-67362593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E5212-A8B1-F24A-AA26-67C5B1C6B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9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506DC9-B68A-B84C-A17C-550FF053E64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3"/>
            <a:ext cx="121793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4257D1-2B98-5944-ABFD-631CB02BC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A9FC6-B615-514C-A089-75DCF1F86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8893F-01B0-BB46-98C6-883DA20A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8ADA5-5041-C54D-A0EE-ADC3F49DF242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D62AD-7225-A140-ADD8-051FEB83E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F8106-7463-0340-8369-09B640307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E5212-A8B1-F24A-AA26-67C5B1C6B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8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5fzvbv2j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skim@chapman.edu" TargetMode="External"/><Relationship Id="rId4" Type="http://schemas.openxmlformats.org/officeDocument/2006/relationships/hyperlink" Target="https://www.nsf.gov/pubs/2020/nsf20025/nsf20025.js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6CB401-7A86-824F-B957-84FA1B329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" y="0"/>
            <a:ext cx="12179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195" y="3047035"/>
            <a:ext cx="11443503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NSF CAREER WORKSHOP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Tips for Success</a:t>
            </a: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br>
              <a:rPr lang="en-US" b="1">
                <a:solidFill>
                  <a:schemeClr val="bg1"/>
                </a:solidFill>
              </a:rPr>
            </a:br>
            <a:r>
              <a:rPr lang="en-US" sz="4000" b="1">
                <a:solidFill>
                  <a:schemeClr val="bg1"/>
                </a:solidFill>
              </a:rPr>
              <a:t>Christopher </a:t>
            </a:r>
            <a:r>
              <a:rPr lang="en-US" sz="4000" b="1" dirty="0">
                <a:solidFill>
                  <a:schemeClr val="bg1"/>
                </a:solidFill>
              </a:rPr>
              <a:t>Kim – Schmid College of Science and Technology </a:t>
            </a:r>
          </a:p>
        </p:txBody>
      </p:sp>
    </p:spTree>
    <p:extLst>
      <p:ext uri="{BB962C8B-B14F-4D97-AF65-F5344CB8AC3E}">
        <p14:creationId xmlns:p14="http://schemas.microsoft.com/office/powerpoint/2010/main" val="394141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27DBE-954D-204C-B953-0A499A329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3F8FB-F6E2-064B-A555-5F5B175E2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Chapman (PUI, R2) to reviewers</a:t>
            </a:r>
          </a:p>
          <a:p>
            <a:r>
              <a:rPr lang="en-US" dirty="0"/>
              <a:t>Communicate with your program director, establish a relationship</a:t>
            </a:r>
          </a:p>
          <a:p>
            <a:r>
              <a:rPr lang="en-US" dirty="0"/>
              <a:t>Serve as a reviewer, identify potential reviewers</a:t>
            </a:r>
          </a:p>
          <a:p>
            <a:r>
              <a:rPr lang="en-US" dirty="0"/>
              <a:t>Put time and thought into articulating your broader impacts, educational component, partnerships</a:t>
            </a:r>
          </a:p>
          <a:p>
            <a:r>
              <a:rPr lang="en-US" dirty="0"/>
              <a:t>Work with Office of Research closely to meet all compliance requirements</a:t>
            </a:r>
          </a:p>
          <a:p>
            <a:r>
              <a:rPr lang="en-US" dirty="0"/>
              <a:t>[For resubmissions]: Consider, address all comments; great opportunity to revise and improve your ideas, address weaknesses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DC4C4D-F651-D94B-A133-85C5066E3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5926"/>
            <a:ext cx="10515600" cy="1325563"/>
          </a:xfrm>
        </p:spPr>
        <p:txBody>
          <a:bodyPr/>
          <a:lstStyle/>
          <a:p>
            <a:r>
              <a:rPr lang="en-US" dirty="0"/>
              <a:t>Tip: the flowchart</a:t>
            </a:r>
          </a:p>
        </p:txBody>
      </p:sp>
      <p:pic>
        <p:nvPicPr>
          <p:cNvPr id="4" name="Picture 3" descr="Flowchart.pdf">
            <a:extLst>
              <a:ext uri="{FF2B5EF4-FFF2-40B4-BE49-F238E27FC236}">
                <a16:creationId xmlns:a16="http://schemas.microsoft.com/office/drawing/2014/main" id="{CC48C297-CFD2-6F43-8EEF-4C016F08A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9" t="3745" r="14257" b="6207"/>
          <a:stretch/>
        </p:blipFill>
        <p:spPr>
          <a:xfrm>
            <a:off x="275057" y="1037596"/>
            <a:ext cx="3230880" cy="557174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CF6D33-1FA2-BA46-9FF9-11370A05F0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2" t="5329" r="21584" b="6729"/>
          <a:stretch/>
        </p:blipFill>
        <p:spPr>
          <a:xfrm>
            <a:off x="8708816" y="1037596"/>
            <a:ext cx="2965993" cy="557174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E5BD278-8DC0-194F-AED4-D02B8C6CC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17" y="1037594"/>
            <a:ext cx="3138565" cy="55717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7399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DC4C4D-F651-D94B-A133-85C5066E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Tip: the timeline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C01B9E-9F72-5E4F-8487-F0796851F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2281629"/>
            <a:ext cx="11905475" cy="307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00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DC4C4D-F651-D94B-A133-85C5066E3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85" y="374074"/>
            <a:ext cx="10515600" cy="1325563"/>
          </a:xfrm>
        </p:spPr>
        <p:txBody>
          <a:bodyPr/>
          <a:lstStyle/>
          <a:p>
            <a:r>
              <a:rPr lang="en-US" dirty="0"/>
              <a:t>Tip: text formatting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E5CCED-8A00-4144-A501-BBA50893B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518" y="775598"/>
            <a:ext cx="7229397" cy="58405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665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305C5D-6BE3-7249-9FD4-D6916DF81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10" y="249382"/>
            <a:ext cx="121793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3DC4C4D-F651-D94B-A133-85C5066E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9BAFED-F251-FE43-B7B1-D9942A083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CAREER Proposal Submission Logistics Webinar – 5/19/21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https://tinyurl.com/5fzvbv2j</a:t>
            </a:r>
            <a:endParaRPr lang="en-US" dirty="0"/>
          </a:p>
          <a:p>
            <a:endParaRPr lang="en-US" dirty="0"/>
          </a:p>
          <a:p>
            <a:r>
              <a:rPr lang="en-US" dirty="0"/>
              <a:t>NSF CAREER FAQs for 2020-2025 submissions</a:t>
            </a:r>
          </a:p>
          <a:p>
            <a:pPr lvl="1"/>
            <a:r>
              <a:rPr lang="en-US" dirty="0">
                <a:hlinkClick r:id="rId4"/>
              </a:rPr>
              <a:t>https://www.nsf.gov/pubs/2020/nsf20025/nsf20025.jsp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C. Kim NSF-CAREER proposal (2008, please be kind); available on request to </a:t>
            </a:r>
            <a:r>
              <a:rPr lang="en-US" dirty="0">
                <a:hlinkClick r:id="rId5"/>
              </a:rPr>
              <a:t>cskim@chapman.edu</a:t>
            </a:r>
            <a:r>
              <a:rPr lang="en-US" dirty="0"/>
              <a:t> 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190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8BD952-3DAF-8D4E-A72F-A1B5D95C0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48704" y="2411859"/>
            <a:ext cx="8951484" cy="95036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Questions?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5EA5B9-B21F-B64E-B518-391AC01C5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108" y="1738993"/>
            <a:ext cx="2857500" cy="2857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D7C524-0842-2249-957B-5940869C7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393" y="1738993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03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3604</TotalTime>
  <Words>168</Words>
  <Application>Microsoft Macintosh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NSF CAREER WORKSHOP Tips for Success    Christopher Kim – Schmid College of Science and Technology </vt:lpstr>
      <vt:lpstr>Top thoughts</vt:lpstr>
      <vt:lpstr>Tip: the flowchart</vt:lpstr>
      <vt:lpstr>Tip: the timeline</vt:lpstr>
      <vt:lpstr>Tip: text formatting</vt:lpstr>
      <vt:lpstr>Additional Resources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Kim, Christopher</cp:lastModifiedBy>
  <cp:revision>66</cp:revision>
  <cp:lastPrinted>2018-06-01T21:34:11Z</cp:lastPrinted>
  <dcterms:created xsi:type="dcterms:W3CDTF">2018-01-22T17:30:22Z</dcterms:created>
  <dcterms:modified xsi:type="dcterms:W3CDTF">2021-06-02T20:16:42Z</dcterms:modified>
</cp:coreProperties>
</file>