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8" r:id="rId3"/>
    <p:sldId id="259" r:id="rId4"/>
    <p:sldId id="260" r:id="rId5"/>
    <p:sldId id="262" r:id="rId6"/>
    <p:sldId id="263" r:id="rId7"/>
    <p:sldId id="264" r:id="rId8"/>
    <p:sldId id="261" r:id="rId9"/>
    <p:sldId id="269"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77" d="100"/>
          <a:sy n="77" d="100"/>
        </p:scale>
        <p:origin x="10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9C562-7215-9B43-A0F1-C506EF48D8DA}"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0101E-2B27-C14C-A499-CA99930CA19C}" type="slidenum">
              <a:rPr lang="en-US" smtClean="0"/>
              <a:t>‹#›</a:t>
            </a:fld>
            <a:endParaRPr lang="en-US"/>
          </a:p>
        </p:txBody>
      </p:sp>
    </p:spTree>
    <p:extLst>
      <p:ext uri="{BB962C8B-B14F-4D97-AF65-F5344CB8AC3E}">
        <p14:creationId xmlns:p14="http://schemas.microsoft.com/office/powerpoint/2010/main" val="138939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80101E-2B27-C14C-A499-CA99930CA19C}" type="slidenum">
              <a:rPr lang="en-US" smtClean="0"/>
              <a:t>2</a:t>
            </a:fld>
            <a:endParaRPr lang="en-US"/>
          </a:p>
        </p:txBody>
      </p:sp>
    </p:spTree>
    <p:extLst>
      <p:ext uri="{BB962C8B-B14F-4D97-AF65-F5344CB8AC3E}">
        <p14:creationId xmlns:p14="http://schemas.microsoft.com/office/powerpoint/2010/main" val="345723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80101E-2B27-C14C-A499-CA99930CA19C}" type="slidenum">
              <a:rPr lang="en-US" smtClean="0"/>
              <a:t>8</a:t>
            </a:fld>
            <a:endParaRPr lang="en-US"/>
          </a:p>
        </p:txBody>
      </p:sp>
    </p:spTree>
    <p:extLst>
      <p:ext uri="{BB962C8B-B14F-4D97-AF65-F5344CB8AC3E}">
        <p14:creationId xmlns:p14="http://schemas.microsoft.com/office/powerpoint/2010/main" val="211701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A85A3-86FE-EC4F-96EB-74665C0868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99CF9F-747B-8F4F-B944-168C9EFC97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29FC0C-828F-984C-A160-1BD8F57A8783}"/>
              </a:ext>
            </a:extLst>
          </p:cNvPr>
          <p:cNvSpPr>
            <a:spLocks noGrp="1"/>
          </p:cNvSpPr>
          <p:nvPr>
            <p:ph type="dt" sz="half" idx="10"/>
          </p:nvPr>
        </p:nvSpPr>
        <p:spPr/>
        <p:txBody>
          <a:bodyPr/>
          <a:lstStyle/>
          <a:p>
            <a:fld id="{549AF3C0-A655-B748-A471-800D64F61581}" type="datetimeFigureOut">
              <a:rPr lang="en-US" smtClean="0"/>
              <a:t>9/13/2021</a:t>
            </a:fld>
            <a:endParaRPr lang="en-US"/>
          </a:p>
        </p:txBody>
      </p:sp>
      <p:sp>
        <p:nvSpPr>
          <p:cNvPr id="5" name="Footer Placeholder 4">
            <a:extLst>
              <a:ext uri="{FF2B5EF4-FFF2-40B4-BE49-F238E27FC236}">
                <a16:creationId xmlns:a16="http://schemas.microsoft.com/office/drawing/2014/main" id="{4FCB1759-A163-B443-8007-69C4CFA4C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08B79-D686-744A-A582-22075618BF69}"/>
              </a:ext>
            </a:extLst>
          </p:cNvPr>
          <p:cNvSpPr>
            <a:spLocks noGrp="1"/>
          </p:cNvSpPr>
          <p:nvPr>
            <p:ph type="sldNum" sz="quarter" idx="12"/>
          </p:nvPr>
        </p:nvSpPr>
        <p:spPr/>
        <p:txBody>
          <a:bodyPr/>
          <a:lstStyle/>
          <a:p>
            <a:fld id="{6481C859-BB00-284C-B77D-68C8CD65DE51}" type="slidenum">
              <a:rPr lang="en-US" smtClean="0"/>
              <a:t>‹#›</a:t>
            </a:fld>
            <a:endParaRPr lang="en-US"/>
          </a:p>
        </p:txBody>
      </p:sp>
    </p:spTree>
    <p:extLst>
      <p:ext uri="{BB962C8B-B14F-4D97-AF65-F5344CB8AC3E}">
        <p14:creationId xmlns:p14="http://schemas.microsoft.com/office/powerpoint/2010/main" val="411174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8777-4FE8-8D48-B855-A2A33B794D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575F08-6FD1-0148-BE99-44A45DE95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F7255-254A-1042-81BE-9C1B8CA5CAC2}"/>
              </a:ext>
            </a:extLst>
          </p:cNvPr>
          <p:cNvSpPr>
            <a:spLocks noGrp="1"/>
          </p:cNvSpPr>
          <p:nvPr>
            <p:ph type="dt" sz="half" idx="10"/>
          </p:nvPr>
        </p:nvSpPr>
        <p:spPr/>
        <p:txBody>
          <a:bodyPr/>
          <a:lstStyle/>
          <a:p>
            <a:fld id="{549AF3C0-A655-B748-A471-800D64F61581}" type="datetimeFigureOut">
              <a:rPr lang="en-US" smtClean="0"/>
              <a:t>9/13/2021</a:t>
            </a:fld>
            <a:endParaRPr lang="en-US"/>
          </a:p>
        </p:txBody>
      </p:sp>
      <p:sp>
        <p:nvSpPr>
          <p:cNvPr id="5" name="Footer Placeholder 4">
            <a:extLst>
              <a:ext uri="{FF2B5EF4-FFF2-40B4-BE49-F238E27FC236}">
                <a16:creationId xmlns:a16="http://schemas.microsoft.com/office/drawing/2014/main" id="{A0D9E89A-2ED2-DD4E-8433-E8F31A79A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E790C-1BA0-1B4E-AE34-65404DE9055E}"/>
              </a:ext>
            </a:extLst>
          </p:cNvPr>
          <p:cNvSpPr>
            <a:spLocks noGrp="1"/>
          </p:cNvSpPr>
          <p:nvPr>
            <p:ph type="sldNum" sz="quarter" idx="12"/>
          </p:nvPr>
        </p:nvSpPr>
        <p:spPr/>
        <p:txBody>
          <a:bodyPr/>
          <a:lstStyle/>
          <a:p>
            <a:fld id="{6481C859-BB00-284C-B77D-68C8CD65DE51}" type="slidenum">
              <a:rPr lang="en-US" smtClean="0"/>
              <a:t>‹#›</a:t>
            </a:fld>
            <a:endParaRPr lang="en-US"/>
          </a:p>
        </p:txBody>
      </p:sp>
    </p:spTree>
    <p:extLst>
      <p:ext uri="{BB962C8B-B14F-4D97-AF65-F5344CB8AC3E}">
        <p14:creationId xmlns:p14="http://schemas.microsoft.com/office/powerpoint/2010/main" val="410421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D76203-00E0-1E42-A38B-7B61DD2B00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860920-57EE-EA42-8B79-FB650B6CF4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3144A-CCE4-9542-861C-8E728D5356F6}"/>
              </a:ext>
            </a:extLst>
          </p:cNvPr>
          <p:cNvSpPr>
            <a:spLocks noGrp="1"/>
          </p:cNvSpPr>
          <p:nvPr>
            <p:ph type="dt" sz="half" idx="10"/>
          </p:nvPr>
        </p:nvSpPr>
        <p:spPr/>
        <p:txBody>
          <a:bodyPr/>
          <a:lstStyle/>
          <a:p>
            <a:fld id="{549AF3C0-A655-B748-A471-800D64F61581}" type="datetimeFigureOut">
              <a:rPr lang="en-US" smtClean="0"/>
              <a:t>9/13/2021</a:t>
            </a:fld>
            <a:endParaRPr lang="en-US"/>
          </a:p>
        </p:txBody>
      </p:sp>
      <p:sp>
        <p:nvSpPr>
          <p:cNvPr id="5" name="Footer Placeholder 4">
            <a:extLst>
              <a:ext uri="{FF2B5EF4-FFF2-40B4-BE49-F238E27FC236}">
                <a16:creationId xmlns:a16="http://schemas.microsoft.com/office/drawing/2014/main" id="{D107ADEB-A5DD-CF4A-909B-D0EA825B5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9A073-04CF-9242-8A75-6AA38A9DD8A8}"/>
              </a:ext>
            </a:extLst>
          </p:cNvPr>
          <p:cNvSpPr>
            <a:spLocks noGrp="1"/>
          </p:cNvSpPr>
          <p:nvPr>
            <p:ph type="sldNum" sz="quarter" idx="12"/>
          </p:nvPr>
        </p:nvSpPr>
        <p:spPr/>
        <p:txBody>
          <a:bodyPr/>
          <a:lstStyle/>
          <a:p>
            <a:fld id="{6481C859-BB00-284C-B77D-68C8CD65DE51}" type="slidenum">
              <a:rPr lang="en-US" smtClean="0"/>
              <a:t>‹#›</a:t>
            </a:fld>
            <a:endParaRPr lang="en-US"/>
          </a:p>
        </p:txBody>
      </p:sp>
    </p:spTree>
    <p:extLst>
      <p:ext uri="{BB962C8B-B14F-4D97-AF65-F5344CB8AC3E}">
        <p14:creationId xmlns:p14="http://schemas.microsoft.com/office/powerpoint/2010/main" val="400629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42C5-7163-4741-BDD5-C685CBFA9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B8A6A-57DE-8F48-8600-B42D972867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066E5-3211-3547-A287-85162EFEF08C}"/>
              </a:ext>
            </a:extLst>
          </p:cNvPr>
          <p:cNvSpPr>
            <a:spLocks noGrp="1"/>
          </p:cNvSpPr>
          <p:nvPr>
            <p:ph type="dt" sz="half" idx="10"/>
          </p:nvPr>
        </p:nvSpPr>
        <p:spPr/>
        <p:txBody>
          <a:bodyPr/>
          <a:lstStyle/>
          <a:p>
            <a:fld id="{549AF3C0-A655-B748-A471-800D64F61581}" type="datetimeFigureOut">
              <a:rPr lang="en-US" smtClean="0"/>
              <a:t>9/13/2021</a:t>
            </a:fld>
            <a:endParaRPr lang="en-US"/>
          </a:p>
        </p:txBody>
      </p:sp>
      <p:sp>
        <p:nvSpPr>
          <p:cNvPr id="5" name="Footer Placeholder 4">
            <a:extLst>
              <a:ext uri="{FF2B5EF4-FFF2-40B4-BE49-F238E27FC236}">
                <a16:creationId xmlns:a16="http://schemas.microsoft.com/office/drawing/2014/main" id="{E009630F-BC2D-FF4A-A0C8-2D3A6C83C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1E722-887E-4646-8FD5-1C8279CEB03D}"/>
              </a:ext>
            </a:extLst>
          </p:cNvPr>
          <p:cNvSpPr>
            <a:spLocks noGrp="1"/>
          </p:cNvSpPr>
          <p:nvPr>
            <p:ph type="sldNum" sz="quarter" idx="12"/>
          </p:nvPr>
        </p:nvSpPr>
        <p:spPr/>
        <p:txBody>
          <a:bodyPr/>
          <a:lstStyle/>
          <a:p>
            <a:fld id="{6481C859-BB00-284C-B77D-68C8CD65DE51}" type="slidenum">
              <a:rPr lang="en-US" smtClean="0"/>
              <a:t>‹#›</a:t>
            </a:fld>
            <a:endParaRPr lang="en-US"/>
          </a:p>
        </p:txBody>
      </p:sp>
    </p:spTree>
    <p:extLst>
      <p:ext uri="{BB962C8B-B14F-4D97-AF65-F5344CB8AC3E}">
        <p14:creationId xmlns:p14="http://schemas.microsoft.com/office/powerpoint/2010/main" val="271756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1702-E121-F347-8C4F-96B51F82AC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5DDEFE-A449-0543-BDD2-B1A4B37538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76F9F-476E-9C4F-916E-3EDD3E820997}"/>
              </a:ext>
            </a:extLst>
          </p:cNvPr>
          <p:cNvSpPr>
            <a:spLocks noGrp="1"/>
          </p:cNvSpPr>
          <p:nvPr>
            <p:ph type="dt" sz="half" idx="10"/>
          </p:nvPr>
        </p:nvSpPr>
        <p:spPr/>
        <p:txBody>
          <a:bodyPr/>
          <a:lstStyle/>
          <a:p>
            <a:fld id="{549AF3C0-A655-B748-A471-800D64F61581}" type="datetimeFigureOut">
              <a:rPr lang="en-US" smtClean="0"/>
              <a:t>9/13/2021</a:t>
            </a:fld>
            <a:endParaRPr lang="en-US"/>
          </a:p>
        </p:txBody>
      </p:sp>
      <p:sp>
        <p:nvSpPr>
          <p:cNvPr id="5" name="Footer Placeholder 4">
            <a:extLst>
              <a:ext uri="{FF2B5EF4-FFF2-40B4-BE49-F238E27FC236}">
                <a16:creationId xmlns:a16="http://schemas.microsoft.com/office/drawing/2014/main" id="{BCB1A945-3B0F-8A43-937B-B79A51C77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3527F-474A-744D-8407-1A520FB34983}"/>
              </a:ext>
            </a:extLst>
          </p:cNvPr>
          <p:cNvSpPr>
            <a:spLocks noGrp="1"/>
          </p:cNvSpPr>
          <p:nvPr>
            <p:ph type="sldNum" sz="quarter" idx="12"/>
          </p:nvPr>
        </p:nvSpPr>
        <p:spPr/>
        <p:txBody>
          <a:bodyPr/>
          <a:lstStyle/>
          <a:p>
            <a:fld id="{6481C859-BB00-284C-B77D-68C8CD65DE51}" type="slidenum">
              <a:rPr lang="en-US" smtClean="0"/>
              <a:t>‹#›</a:t>
            </a:fld>
            <a:endParaRPr lang="en-US"/>
          </a:p>
        </p:txBody>
      </p:sp>
    </p:spTree>
    <p:extLst>
      <p:ext uri="{BB962C8B-B14F-4D97-AF65-F5344CB8AC3E}">
        <p14:creationId xmlns:p14="http://schemas.microsoft.com/office/powerpoint/2010/main" val="145295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6E69-FB90-354C-B66D-914BA54B8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1722A0-E968-574B-81EF-91D8E8A505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7E53B-9FB7-E341-B2B6-EA819F5C05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9FFAD1-42A7-6546-AEAE-C234F8A1B1A8}"/>
              </a:ext>
            </a:extLst>
          </p:cNvPr>
          <p:cNvSpPr>
            <a:spLocks noGrp="1"/>
          </p:cNvSpPr>
          <p:nvPr>
            <p:ph type="dt" sz="half" idx="10"/>
          </p:nvPr>
        </p:nvSpPr>
        <p:spPr/>
        <p:txBody>
          <a:bodyPr/>
          <a:lstStyle/>
          <a:p>
            <a:fld id="{549AF3C0-A655-B748-A471-800D64F61581}" type="datetimeFigureOut">
              <a:rPr lang="en-US" smtClean="0"/>
              <a:t>9/13/2021</a:t>
            </a:fld>
            <a:endParaRPr lang="en-US"/>
          </a:p>
        </p:txBody>
      </p:sp>
      <p:sp>
        <p:nvSpPr>
          <p:cNvPr id="6" name="Footer Placeholder 5">
            <a:extLst>
              <a:ext uri="{FF2B5EF4-FFF2-40B4-BE49-F238E27FC236}">
                <a16:creationId xmlns:a16="http://schemas.microsoft.com/office/drawing/2014/main" id="{4BBB63F1-9E7F-3E45-94A8-458E57DE7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A48B2-59FC-D043-9DDA-B55EE0A8E7FF}"/>
              </a:ext>
            </a:extLst>
          </p:cNvPr>
          <p:cNvSpPr>
            <a:spLocks noGrp="1"/>
          </p:cNvSpPr>
          <p:nvPr>
            <p:ph type="sldNum" sz="quarter" idx="12"/>
          </p:nvPr>
        </p:nvSpPr>
        <p:spPr/>
        <p:txBody>
          <a:bodyPr/>
          <a:lstStyle/>
          <a:p>
            <a:fld id="{6481C859-BB00-284C-B77D-68C8CD65DE51}" type="slidenum">
              <a:rPr lang="en-US" smtClean="0"/>
              <a:t>‹#›</a:t>
            </a:fld>
            <a:endParaRPr lang="en-US"/>
          </a:p>
        </p:txBody>
      </p:sp>
    </p:spTree>
    <p:extLst>
      <p:ext uri="{BB962C8B-B14F-4D97-AF65-F5344CB8AC3E}">
        <p14:creationId xmlns:p14="http://schemas.microsoft.com/office/powerpoint/2010/main" val="201903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D304-7906-A043-B8DF-DE3C2EC55A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FAB81-9497-2443-B1F2-326038147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293C85-4463-3345-9792-7B6349A36A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F938-8852-8840-BEBA-FF1256F2B1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E6F502-66AE-6544-A1FB-0AAD8BFC0E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C06D4E-A904-454A-A5F7-608ECEB1EE3E}"/>
              </a:ext>
            </a:extLst>
          </p:cNvPr>
          <p:cNvSpPr>
            <a:spLocks noGrp="1"/>
          </p:cNvSpPr>
          <p:nvPr>
            <p:ph type="dt" sz="half" idx="10"/>
          </p:nvPr>
        </p:nvSpPr>
        <p:spPr/>
        <p:txBody>
          <a:bodyPr/>
          <a:lstStyle/>
          <a:p>
            <a:fld id="{549AF3C0-A655-B748-A471-800D64F61581}" type="datetimeFigureOut">
              <a:rPr lang="en-US" smtClean="0"/>
              <a:t>9/13/2021</a:t>
            </a:fld>
            <a:endParaRPr lang="en-US"/>
          </a:p>
        </p:txBody>
      </p:sp>
      <p:sp>
        <p:nvSpPr>
          <p:cNvPr id="8" name="Footer Placeholder 7">
            <a:extLst>
              <a:ext uri="{FF2B5EF4-FFF2-40B4-BE49-F238E27FC236}">
                <a16:creationId xmlns:a16="http://schemas.microsoft.com/office/drawing/2014/main" id="{50B5336A-963D-C540-88F6-5259B3AE2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A9D097-9C51-264D-9F52-09708DAA8BCE}"/>
              </a:ext>
            </a:extLst>
          </p:cNvPr>
          <p:cNvSpPr>
            <a:spLocks noGrp="1"/>
          </p:cNvSpPr>
          <p:nvPr>
            <p:ph type="sldNum" sz="quarter" idx="12"/>
          </p:nvPr>
        </p:nvSpPr>
        <p:spPr/>
        <p:txBody>
          <a:bodyPr/>
          <a:lstStyle/>
          <a:p>
            <a:fld id="{6481C859-BB00-284C-B77D-68C8CD65DE51}" type="slidenum">
              <a:rPr lang="en-US" smtClean="0"/>
              <a:t>‹#›</a:t>
            </a:fld>
            <a:endParaRPr lang="en-US"/>
          </a:p>
        </p:txBody>
      </p:sp>
    </p:spTree>
    <p:extLst>
      <p:ext uri="{BB962C8B-B14F-4D97-AF65-F5344CB8AC3E}">
        <p14:creationId xmlns:p14="http://schemas.microsoft.com/office/powerpoint/2010/main" val="156862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2626B-1A3E-C448-8AE0-E5B58D8721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5C99FF-3CAD-0C44-9017-24525B8838F8}"/>
              </a:ext>
            </a:extLst>
          </p:cNvPr>
          <p:cNvSpPr>
            <a:spLocks noGrp="1"/>
          </p:cNvSpPr>
          <p:nvPr>
            <p:ph type="dt" sz="half" idx="10"/>
          </p:nvPr>
        </p:nvSpPr>
        <p:spPr/>
        <p:txBody>
          <a:bodyPr/>
          <a:lstStyle/>
          <a:p>
            <a:fld id="{549AF3C0-A655-B748-A471-800D64F61581}" type="datetimeFigureOut">
              <a:rPr lang="en-US" smtClean="0"/>
              <a:t>9/13/2021</a:t>
            </a:fld>
            <a:endParaRPr lang="en-US"/>
          </a:p>
        </p:txBody>
      </p:sp>
      <p:sp>
        <p:nvSpPr>
          <p:cNvPr id="4" name="Footer Placeholder 3">
            <a:extLst>
              <a:ext uri="{FF2B5EF4-FFF2-40B4-BE49-F238E27FC236}">
                <a16:creationId xmlns:a16="http://schemas.microsoft.com/office/drawing/2014/main" id="{73FA8AE0-BC3C-F44B-895B-340C09ECE2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7F2F1C-8EC4-634C-8C8C-5C3C00FE2A87}"/>
              </a:ext>
            </a:extLst>
          </p:cNvPr>
          <p:cNvSpPr>
            <a:spLocks noGrp="1"/>
          </p:cNvSpPr>
          <p:nvPr>
            <p:ph type="sldNum" sz="quarter" idx="12"/>
          </p:nvPr>
        </p:nvSpPr>
        <p:spPr/>
        <p:txBody>
          <a:bodyPr/>
          <a:lstStyle/>
          <a:p>
            <a:fld id="{6481C859-BB00-284C-B77D-68C8CD65DE51}" type="slidenum">
              <a:rPr lang="en-US" smtClean="0"/>
              <a:t>‹#›</a:t>
            </a:fld>
            <a:endParaRPr lang="en-US"/>
          </a:p>
        </p:txBody>
      </p:sp>
    </p:spTree>
    <p:extLst>
      <p:ext uri="{BB962C8B-B14F-4D97-AF65-F5344CB8AC3E}">
        <p14:creationId xmlns:p14="http://schemas.microsoft.com/office/powerpoint/2010/main" val="244823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72A83D-A586-F547-9C91-C7230277D3BE}"/>
              </a:ext>
            </a:extLst>
          </p:cNvPr>
          <p:cNvSpPr>
            <a:spLocks noGrp="1"/>
          </p:cNvSpPr>
          <p:nvPr>
            <p:ph type="dt" sz="half" idx="10"/>
          </p:nvPr>
        </p:nvSpPr>
        <p:spPr/>
        <p:txBody>
          <a:bodyPr/>
          <a:lstStyle/>
          <a:p>
            <a:fld id="{549AF3C0-A655-B748-A471-800D64F61581}" type="datetimeFigureOut">
              <a:rPr lang="en-US" smtClean="0"/>
              <a:t>9/13/2021</a:t>
            </a:fld>
            <a:endParaRPr lang="en-US"/>
          </a:p>
        </p:txBody>
      </p:sp>
      <p:sp>
        <p:nvSpPr>
          <p:cNvPr id="3" name="Footer Placeholder 2">
            <a:extLst>
              <a:ext uri="{FF2B5EF4-FFF2-40B4-BE49-F238E27FC236}">
                <a16:creationId xmlns:a16="http://schemas.microsoft.com/office/drawing/2014/main" id="{4109B603-FAB9-CF41-8D82-9363A9AAC1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E78E2B-0E48-B740-807B-A45BD80BBCA2}"/>
              </a:ext>
            </a:extLst>
          </p:cNvPr>
          <p:cNvSpPr>
            <a:spLocks noGrp="1"/>
          </p:cNvSpPr>
          <p:nvPr>
            <p:ph type="sldNum" sz="quarter" idx="12"/>
          </p:nvPr>
        </p:nvSpPr>
        <p:spPr/>
        <p:txBody>
          <a:bodyPr/>
          <a:lstStyle/>
          <a:p>
            <a:fld id="{6481C859-BB00-284C-B77D-68C8CD65DE51}" type="slidenum">
              <a:rPr lang="en-US" smtClean="0"/>
              <a:t>‹#›</a:t>
            </a:fld>
            <a:endParaRPr lang="en-US"/>
          </a:p>
        </p:txBody>
      </p:sp>
    </p:spTree>
    <p:extLst>
      <p:ext uri="{BB962C8B-B14F-4D97-AF65-F5344CB8AC3E}">
        <p14:creationId xmlns:p14="http://schemas.microsoft.com/office/powerpoint/2010/main" val="385804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FB3D-5701-CD4E-AB16-0056712DD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C636D0-1E68-3B4D-AAD6-B7B23D320F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FD10E4-F88C-184C-8CCA-AB4B33E5B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7611D-04F1-BB4D-BB3D-89D37DF5F3C5}"/>
              </a:ext>
            </a:extLst>
          </p:cNvPr>
          <p:cNvSpPr>
            <a:spLocks noGrp="1"/>
          </p:cNvSpPr>
          <p:nvPr>
            <p:ph type="dt" sz="half" idx="10"/>
          </p:nvPr>
        </p:nvSpPr>
        <p:spPr/>
        <p:txBody>
          <a:bodyPr/>
          <a:lstStyle/>
          <a:p>
            <a:fld id="{549AF3C0-A655-B748-A471-800D64F61581}" type="datetimeFigureOut">
              <a:rPr lang="en-US" smtClean="0"/>
              <a:t>9/13/2021</a:t>
            </a:fld>
            <a:endParaRPr lang="en-US"/>
          </a:p>
        </p:txBody>
      </p:sp>
      <p:sp>
        <p:nvSpPr>
          <p:cNvPr id="6" name="Footer Placeholder 5">
            <a:extLst>
              <a:ext uri="{FF2B5EF4-FFF2-40B4-BE49-F238E27FC236}">
                <a16:creationId xmlns:a16="http://schemas.microsoft.com/office/drawing/2014/main" id="{6C7ECE36-44CC-4C47-8226-B0239705F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50F67-E4CD-BF44-B6EF-D8D5E5D58FD2}"/>
              </a:ext>
            </a:extLst>
          </p:cNvPr>
          <p:cNvSpPr>
            <a:spLocks noGrp="1"/>
          </p:cNvSpPr>
          <p:nvPr>
            <p:ph type="sldNum" sz="quarter" idx="12"/>
          </p:nvPr>
        </p:nvSpPr>
        <p:spPr/>
        <p:txBody>
          <a:bodyPr/>
          <a:lstStyle/>
          <a:p>
            <a:fld id="{6481C859-BB00-284C-B77D-68C8CD65DE51}" type="slidenum">
              <a:rPr lang="en-US" smtClean="0"/>
              <a:t>‹#›</a:t>
            </a:fld>
            <a:endParaRPr lang="en-US"/>
          </a:p>
        </p:txBody>
      </p:sp>
    </p:spTree>
    <p:extLst>
      <p:ext uri="{BB962C8B-B14F-4D97-AF65-F5344CB8AC3E}">
        <p14:creationId xmlns:p14="http://schemas.microsoft.com/office/powerpoint/2010/main" val="201481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692B5-C2AB-A544-AF37-C9324A897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93C382-B8BF-5E4C-AFD5-A211A4B3B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A5D398-1D8F-394A-8258-79A340A80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73E6D-5771-0848-97ED-48A2F855323C}"/>
              </a:ext>
            </a:extLst>
          </p:cNvPr>
          <p:cNvSpPr>
            <a:spLocks noGrp="1"/>
          </p:cNvSpPr>
          <p:nvPr>
            <p:ph type="dt" sz="half" idx="10"/>
          </p:nvPr>
        </p:nvSpPr>
        <p:spPr/>
        <p:txBody>
          <a:bodyPr/>
          <a:lstStyle/>
          <a:p>
            <a:fld id="{549AF3C0-A655-B748-A471-800D64F61581}" type="datetimeFigureOut">
              <a:rPr lang="en-US" smtClean="0"/>
              <a:t>9/13/2021</a:t>
            </a:fld>
            <a:endParaRPr lang="en-US"/>
          </a:p>
        </p:txBody>
      </p:sp>
      <p:sp>
        <p:nvSpPr>
          <p:cNvPr id="6" name="Footer Placeholder 5">
            <a:extLst>
              <a:ext uri="{FF2B5EF4-FFF2-40B4-BE49-F238E27FC236}">
                <a16:creationId xmlns:a16="http://schemas.microsoft.com/office/drawing/2014/main" id="{8C54FBE6-67DC-E643-9F7C-21DDE8C25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C0DBD-C970-3047-9DCA-7A4E2476619E}"/>
              </a:ext>
            </a:extLst>
          </p:cNvPr>
          <p:cNvSpPr>
            <a:spLocks noGrp="1"/>
          </p:cNvSpPr>
          <p:nvPr>
            <p:ph type="sldNum" sz="quarter" idx="12"/>
          </p:nvPr>
        </p:nvSpPr>
        <p:spPr/>
        <p:txBody>
          <a:bodyPr/>
          <a:lstStyle/>
          <a:p>
            <a:fld id="{6481C859-BB00-284C-B77D-68C8CD65DE51}" type="slidenum">
              <a:rPr lang="en-US" smtClean="0"/>
              <a:t>‹#›</a:t>
            </a:fld>
            <a:endParaRPr lang="en-US"/>
          </a:p>
        </p:txBody>
      </p:sp>
    </p:spTree>
    <p:extLst>
      <p:ext uri="{BB962C8B-B14F-4D97-AF65-F5344CB8AC3E}">
        <p14:creationId xmlns:p14="http://schemas.microsoft.com/office/powerpoint/2010/main" val="243459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0ADFA-9FC4-764A-A44D-530E4F623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54E73-D76B-1848-ABEE-8349548646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4D8FD-E9FE-1941-AED5-EFB951433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AF3C0-A655-B748-A471-800D64F61581}" type="datetimeFigureOut">
              <a:rPr lang="en-US" smtClean="0"/>
              <a:t>9/13/2021</a:t>
            </a:fld>
            <a:endParaRPr lang="en-US"/>
          </a:p>
        </p:txBody>
      </p:sp>
      <p:sp>
        <p:nvSpPr>
          <p:cNvPr id="5" name="Footer Placeholder 4">
            <a:extLst>
              <a:ext uri="{FF2B5EF4-FFF2-40B4-BE49-F238E27FC236}">
                <a16:creationId xmlns:a16="http://schemas.microsoft.com/office/drawing/2014/main" id="{0AAEE3BB-E360-DB4A-9F42-05626EE385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F83D20-E003-254D-96D0-A86B8004A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1C859-BB00-284C-B77D-68C8CD65DE51}" type="slidenum">
              <a:rPr lang="en-US" smtClean="0"/>
              <a:t>‹#›</a:t>
            </a:fld>
            <a:endParaRPr lang="en-US"/>
          </a:p>
        </p:txBody>
      </p:sp>
    </p:spTree>
    <p:extLst>
      <p:ext uri="{BB962C8B-B14F-4D97-AF65-F5344CB8AC3E}">
        <p14:creationId xmlns:p14="http://schemas.microsoft.com/office/powerpoint/2010/main" val="412143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bout.citiprogram.org/en/homepag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BFFE1-C47F-9845-A803-365F994A8694}"/>
              </a:ext>
            </a:extLst>
          </p:cNvPr>
          <p:cNvSpPr>
            <a:spLocks noGrp="1"/>
          </p:cNvSpPr>
          <p:nvPr>
            <p:ph type="title"/>
          </p:nvPr>
        </p:nvSpPr>
        <p:spPr>
          <a:xfrm>
            <a:off x="838200" y="365123"/>
            <a:ext cx="10515600" cy="1325563"/>
          </a:xfrm>
        </p:spPr>
        <p:txBody>
          <a:bodyPr>
            <a:normAutofit fontScale="90000"/>
          </a:bodyPr>
          <a:lstStyle/>
          <a:p>
            <a:r>
              <a:rPr lang="en-US" sz="3600" b="1" u="sng" dirty="0"/>
              <a:t>Visit </a:t>
            </a:r>
            <a:r>
              <a:rPr lang="en-US" sz="3600" b="1" u="sng" dirty="0">
                <a:hlinkClick r:id="rId2"/>
              </a:rPr>
              <a:t>Homepage </a:t>
            </a:r>
            <a:r>
              <a:rPr lang="en-US" sz="3600" b="1" u="sng" dirty="0"/>
              <a:t>and “Register“ </a:t>
            </a:r>
            <a:br>
              <a:rPr lang="en-US" sz="1600" b="1" u="sng" dirty="0"/>
            </a:br>
            <a:r>
              <a:rPr lang="en-US" sz="1800" dirty="0"/>
              <a:t>Investigators who are currently registered through other institutions must add Chapman University as an additional affiliation. Investigators must then complete the required modules (e.g., </a:t>
            </a:r>
            <a:r>
              <a:rPr lang="en-US" sz="1800" b="1" i="1" dirty="0"/>
              <a:t>Social &amp; Behavioral Research Investigators </a:t>
            </a:r>
            <a:r>
              <a:rPr lang="en-US" sz="1800" dirty="0"/>
              <a:t>or </a:t>
            </a:r>
            <a:r>
              <a:rPr lang="en-US" sz="1800" b="1" i="1" dirty="0"/>
              <a:t>Biomedical Research Investigators</a:t>
            </a:r>
            <a:r>
              <a:rPr lang="en-US" sz="1800" dirty="0"/>
              <a:t>)</a:t>
            </a:r>
            <a:r>
              <a:rPr lang="en-US" sz="1800" i="1" dirty="0"/>
              <a:t> </a:t>
            </a:r>
            <a:r>
              <a:rPr lang="en-US" sz="1800" dirty="0"/>
              <a:t>based on the types of research that will be conducted.</a:t>
            </a:r>
            <a:br>
              <a:rPr lang="en-US" sz="1800" b="1" dirty="0"/>
            </a:br>
            <a:endParaRPr lang="en-US" sz="1800" b="1" dirty="0"/>
          </a:p>
        </p:txBody>
      </p:sp>
      <p:pic>
        <p:nvPicPr>
          <p:cNvPr id="5" name="Content Placeholder 4" descr="A screenshot of a cell phone&#10;&#10;Description automatically generated">
            <a:extLst>
              <a:ext uri="{FF2B5EF4-FFF2-40B4-BE49-F238E27FC236}">
                <a16:creationId xmlns:a16="http://schemas.microsoft.com/office/drawing/2014/main" id="{44F7F440-6ED9-9343-9A1C-469D0C10F802}"/>
              </a:ext>
            </a:extLst>
          </p:cNvPr>
          <p:cNvPicPr>
            <a:picLocks noGrp="1" noChangeAspect="1"/>
          </p:cNvPicPr>
          <p:nvPr>
            <p:ph idx="1"/>
          </p:nvPr>
        </p:nvPicPr>
        <p:blipFill>
          <a:blip r:embed="rId3"/>
          <a:stretch>
            <a:fillRect/>
          </a:stretch>
        </p:blipFill>
        <p:spPr>
          <a:xfrm>
            <a:off x="1939460" y="2141539"/>
            <a:ext cx="7764441" cy="4351338"/>
          </a:xfrm>
        </p:spPr>
      </p:pic>
      <p:sp>
        <p:nvSpPr>
          <p:cNvPr id="13" name="Right Arrow 12">
            <a:extLst>
              <a:ext uri="{FF2B5EF4-FFF2-40B4-BE49-F238E27FC236}">
                <a16:creationId xmlns:a16="http://schemas.microsoft.com/office/drawing/2014/main" id="{3055091F-6CFC-9C43-9D9F-681DCB09872F}"/>
              </a:ext>
            </a:extLst>
          </p:cNvPr>
          <p:cNvSpPr/>
          <p:nvPr/>
        </p:nvSpPr>
        <p:spPr>
          <a:xfrm rot="2211731">
            <a:off x="6886575" y="14483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ame 13">
            <a:extLst>
              <a:ext uri="{FF2B5EF4-FFF2-40B4-BE49-F238E27FC236}">
                <a16:creationId xmlns:a16="http://schemas.microsoft.com/office/drawing/2014/main" id="{1CAF35A8-120A-F044-AB0B-52052C636012}"/>
              </a:ext>
            </a:extLst>
          </p:cNvPr>
          <p:cNvSpPr/>
          <p:nvPr/>
        </p:nvSpPr>
        <p:spPr>
          <a:xfrm>
            <a:off x="7375779" y="2141539"/>
            <a:ext cx="1311021" cy="70167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75707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050A-DA77-E941-A9BD-4C44265DF6F0}"/>
              </a:ext>
            </a:extLst>
          </p:cNvPr>
          <p:cNvSpPr>
            <a:spLocks noGrp="1"/>
          </p:cNvSpPr>
          <p:nvPr>
            <p:ph type="title"/>
          </p:nvPr>
        </p:nvSpPr>
        <p:spPr/>
        <p:txBody>
          <a:bodyPr/>
          <a:lstStyle/>
          <a:p>
            <a:pPr algn="ctr"/>
            <a:r>
              <a:rPr lang="en-US" b="1" u="sng" dirty="0"/>
              <a:t>Ensure Registration Is Completed Successfully</a:t>
            </a:r>
          </a:p>
        </p:txBody>
      </p:sp>
      <p:pic>
        <p:nvPicPr>
          <p:cNvPr id="5" name="Content Placeholder 4" descr="A screenshot of a cell phone&#10;&#10;Description automatically generated">
            <a:extLst>
              <a:ext uri="{FF2B5EF4-FFF2-40B4-BE49-F238E27FC236}">
                <a16:creationId xmlns:a16="http://schemas.microsoft.com/office/drawing/2014/main" id="{ACBC2136-40EE-4F47-99B2-5EAD5240156C}"/>
              </a:ext>
            </a:extLst>
          </p:cNvPr>
          <p:cNvPicPr>
            <a:picLocks noGrp="1" noChangeAspect="1"/>
          </p:cNvPicPr>
          <p:nvPr>
            <p:ph idx="1"/>
          </p:nvPr>
        </p:nvPicPr>
        <p:blipFill>
          <a:blip r:embed="rId2"/>
          <a:stretch>
            <a:fillRect/>
          </a:stretch>
        </p:blipFill>
        <p:spPr>
          <a:xfrm>
            <a:off x="596900" y="1376364"/>
            <a:ext cx="6318666" cy="4802187"/>
          </a:xfrm>
        </p:spPr>
      </p:pic>
      <p:sp>
        <p:nvSpPr>
          <p:cNvPr id="6" name="TextBox 5">
            <a:extLst>
              <a:ext uri="{FF2B5EF4-FFF2-40B4-BE49-F238E27FC236}">
                <a16:creationId xmlns:a16="http://schemas.microsoft.com/office/drawing/2014/main" id="{AD72EC4E-7B35-0647-9293-79AC4473E4BD}"/>
              </a:ext>
            </a:extLst>
          </p:cNvPr>
          <p:cNvSpPr txBox="1"/>
          <p:nvPr/>
        </p:nvSpPr>
        <p:spPr>
          <a:xfrm>
            <a:off x="7500668" y="2551837"/>
            <a:ext cx="3696653" cy="1754326"/>
          </a:xfrm>
          <a:prstGeom prst="rect">
            <a:avLst/>
          </a:prstGeom>
          <a:noFill/>
        </p:spPr>
        <p:txBody>
          <a:bodyPr wrap="none" rtlCol="0">
            <a:spAutoFit/>
          </a:bodyPr>
          <a:lstStyle/>
          <a:p>
            <a:r>
              <a:rPr lang="en-US" dirty="0"/>
              <a:t>*If you have any questions </a:t>
            </a:r>
          </a:p>
          <a:p>
            <a:r>
              <a:rPr lang="en-US" dirty="0"/>
              <a:t>regarding this process please contact </a:t>
            </a:r>
          </a:p>
          <a:p>
            <a:r>
              <a:rPr lang="en-US" dirty="0"/>
              <a:t>Chapman University IRB</a:t>
            </a:r>
          </a:p>
          <a:p>
            <a:r>
              <a:rPr lang="en-US" b="1" u="sng" dirty="0"/>
              <a:t>Email: irb@chapman.edu</a:t>
            </a:r>
          </a:p>
          <a:p>
            <a:r>
              <a:rPr lang="en-US" b="1" u="sng" dirty="0"/>
              <a:t>Phone: 714-628-2833  </a:t>
            </a:r>
          </a:p>
          <a:p>
            <a:endParaRPr lang="en-US" b="1" u="sng" dirty="0"/>
          </a:p>
        </p:txBody>
      </p:sp>
      <p:sp>
        <p:nvSpPr>
          <p:cNvPr id="7" name="Frame 6">
            <a:extLst>
              <a:ext uri="{FF2B5EF4-FFF2-40B4-BE49-F238E27FC236}">
                <a16:creationId xmlns:a16="http://schemas.microsoft.com/office/drawing/2014/main" id="{2BE30F77-2B2D-284C-8D4B-4648A30B3802}"/>
              </a:ext>
            </a:extLst>
          </p:cNvPr>
          <p:cNvSpPr/>
          <p:nvPr/>
        </p:nvSpPr>
        <p:spPr>
          <a:xfrm>
            <a:off x="7186612" y="2286000"/>
            <a:ext cx="4300538" cy="24145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0117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8FD-BD5E-F346-9C20-6F79B7727320}"/>
              </a:ext>
            </a:extLst>
          </p:cNvPr>
          <p:cNvSpPr>
            <a:spLocks noGrp="1"/>
          </p:cNvSpPr>
          <p:nvPr>
            <p:ph type="title"/>
          </p:nvPr>
        </p:nvSpPr>
        <p:spPr/>
        <p:txBody>
          <a:bodyPr/>
          <a:lstStyle/>
          <a:p>
            <a:r>
              <a:rPr lang="en-US" b="1" u="sng" dirty="0"/>
              <a:t>Adding New Courses After Registration</a:t>
            </a:r>
            <a:endParaRPr lang="en-US" dirty="0"/>
          </a:p>
        </p:txBody>
      </p:sp>
      <p:pic>
        <p:nvPicPr>
          <p:cNvPr id="4" name="Content Placeholder 4" descr="A screenshot of a cell phone&#10;&#10;Description automatically generated">
            <a:extLst>
              <a:ext uri="{FF2B5EF4-FFF2-40B4-BE49-F238E27FC236}">
                <a16:creationId xmlns:a16="http://schemas.microsoft.com/office/drawing/2014/main" id="{3160B654-31BA-4D4D-A1E5-BE3D7DB0A48E}"/>
              </a:ext>
            </a:extLst>
          </p:cNvPr>
          <p:cNvPicPr>
            <a:picLocks noGrp="1" noChangeAspect="1"/>
          </p:cNvPicPr>
          <p:nvPr>
            <p:ph idx="1"/>
          </p:nvPr>
        </p:nvPicPr>
        <p:blipFill rotWithShape="1">
          <a:blip r:embed="rId2"/>
          <a:srcRect t="15134"/>
          <a:stretch/>
        </p:blipFill>
        <p:spPr>
          <a:xfrm>
            <a:off x="202760" y="1440669"/>
            <a:ext cx="6318666" cy="4075431"/>
          </a:xfrm>
        </p:spPr>
      </p:pic>
      <p:cxnSp>
        <p:nvCxnSpPr>
          <p:cNvPr id="5" name="Straight Arrow Connector 4">
            <a:extLst>
              <a:ext uri="{FF2B5EF4-FFF2-40B4-BE49-F238E27FC236}">
                <a16:creationId xmlns:a16="http://schemas.microsoft.com/office/drawing/2014/main" id="{E9C7827D-0BD7-AD4F-B79B-D31D06AC28DB}"/>
              </a:ext>
            </a:extLst>
          </p:cNvPr>
          <p:cNvCxnSpPr>
            <a:cxnSpLocks/>
          </p:cNvCxnSpPr>
          <p:nvPr/>
        </p:nvCxnSpPr>
        <p:spPr>
          <a:xfrm flipH="1">
            <a:off x="5944894" y="2749732"/>
            <a:ext cx="576531" cy="664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0CBB71E-F316-1342-A563-F3EA98E3C06B}"/>
              </a:ext>
            </a:extLst>
          </p:cNvPr>
          <p:cNvSpPr txBox="1"/>
          <p:nvPr/>
        </p:nvSpPr>
        <p:spPr>
          <a:xfrm>
            <a:off x="6521425" y="2523598"/>
            <a:ext cx="3227743" cy="369332"/>
          </a:xfrm>
          <a:prstGeom prst="rect">
            <a:avLst/>
          </a:prstGeom>
          <a:noFill/>
        </p:spPr>
        <p:txBody>
          <a:bodyPr wrap="square" rtlCol="0">
            <a:spAutoFit/>
          </a:bodyPr>
          <a:lstStyle/>
          <a:p>
            <a:r>
              <a:rPr lang="en-US" dirty="0"/>
              <a:t>Click “View Courses”</a:t>
            </a:r>
          </a:p>
        </p:txBody>
      </p:sp>
      <p:pic>
        <p:nvPicPr>
          <p:cNvPr id="9" name="Picture 8">
            <a:extLst>
              <a:ext uri="{FF2B5EF4-FFF2-40B4-BE49-F238E27FC236}">
                <a16:creationId xmlns:a16="http://schemas.microsoft.com/office/drawing/2014/main" id="{6C4DA84E-B1EE-6A47-ADE9-5B3C7EF8749E}"/>
              </a:ext>
            </a:extLst>
          </p:cNvPr>
          <p:cNvPicPr>
            <a:picLocks noChangeAspect="1"/>
          </p:cNvPicPr>
          <p:nvPr/>
        </p:nvPicPr>
        <p:blipFill>
          <a:blip r:embed="rId3"/>
          <a:stretch>
            <a:fillRect/>
          </a:stretch>
        </p:blipFill>
        <p:spPr>
          <a:xfrm>
            <a:off x="6521425" y="3951974"/>
            <a:ext cx="5176520" cy="2085398"/>
          </a:xfrm>
          <a:prstGeom prst="rect">
            <a:avLst/>
          </a:prstGeom>
        </p:spPr>
      </p:pic>
      <p:sp>
        <p:nvSpPr>
          <p:cNvPr id="10" name="TextBox 9">
            <a:extLst>
              <a:ext uri="{FF2B5EF4-FFF2-40B4-BE49-F238E27FC236}">
                <a16:creationId xmlns:a16="http://schemas.microsoft.com/office/drawing/2014/main" id="{951FEA78-0382-5049-928C-E9597A2CC0B1}"/>
              </a:ext>
            </a:extLst>
          </p:cNvPr>
          <p:cNvSpPr txBox="1"/>
          <p:nvPr/>
        </p:nvSpPr>
        <p:spPr>
          <a:xfrm>
            <a:off x="6521425" y="3686928"/>
            <a:ext cx="5196839" cy="369332"/>
          </a:xfrm>
          <a:prstGeom prst="rect">
            <a:avLst/>
          </a:prstGeom>
          <a:noFill/>
        </p:spPr>
        <p:txBody>
          <a:bodyPr wrap="square" rtlCol="0">
            <a:spAutoFit/>
          </a:bodyPr>
          <a:lstStyle/>
          <a:p>
            <a:r>
              <a:rPr lang="en-US" dirty="0"/>
              <a:t>Scroll down to Learner Tools and click “Add a Course”</a:t>
            </a:r>
          </a:p>
        </p:txBody>
      </p:sp>
    </p:spTree>
    <p:extLst>
      <p:ext uri="{BB962C8B-B14F-4D97-AF65-F5344CB8AC3E}">
        <p14:creationId xmlns:p14="http://schemas.microsoft.com/office/powerpoint/2010/main" val="300547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6DEE-8547-744E-A95D-626D18259879}"/>
              </a:ext>
            </a:extLst>
          </p:cNvPr>
          <p:cNvSpPr>
            <a:spLocks noGrp="1"/>
          </p:cNvSpPr>
          <p:nvPr>
            <p:ph type="title"/>
          </p:nvPr>
        </p:nvSpPr>
        <p:spPr/>
        <p:txBody>
          <a:bodyPr/>
          <a:lstStyle/>
          <a:p>
            <a:pPr algn="ctr"/>
            <a:r>
              <a:rPr lang="en-US" b="1" u="sng" dirty="0"/>
              <a:t>Answer Questions to Add Additional Courses </a:t>
            </a:r>
            <a:endParaRPr lang="en-US" dirty="0"/>
          </a:p>
        </p:txBody>
      </p:sp>
      <p:pic>
        <p:nvPicPr>
          <p:cNvPr id="4" name="Content Placeholder 4" descr="A screenshot of a social media post&#10;&#10;Description automatically generated">
            <a:extLst>
              <a:ext uri="{FF2B5EF4-FFF2-40B4-BE49-F238E27FC236}">
                <a16:creationId xmlns:a16="http://schemas.microsoft.com/office/drawing/2014/main" id="{41B99983-CAE2-B447-9654-682D04BD5326}"/>
              </a:ext>
            </a:extLst>
          </p:cNvPr>
          <p:cNvPicPr>
            <a:picLocks noGrp="1" noChangeAspect="1"/>
          </p:cNvPicPr>
          <p:nvPr>
            <p:ph idx="1"/>
          </p:nvPr>
        </p:nvPicPr>
        <p:blipFill>
          <a:blip r:embed="rId2"/>
          <a:stretch>
            <a:fillRect/>
          </a:stretch>
        </p:blipFill>
        <p:spPr>
          <a:xfrm>
            <a:off x="1644077" y="1592030"/>
            <a:ext cx="3085951" cy="5016499"/>
          </a:xfrm>
        </p:spPr>
      </p:pic>
      <p:pic>
        <p:nvPicPr>
          <p:cNvPr id="5" name="Content Placeholder 4" descr="A screenshot of a cell phone&#10;&#10;Description automatically generated">
            <a:extLst>
              <a:ext uri="{FF2B5EF4-FFF2-40B4-BE49-F238E27FC236}">
                <a16:creationId xmlns:a16="http://schemas.microsoft.com/office/drawing/2014/main" id="{B0DA2ABC-9BA8-6340-8A9F-183E642868AE}"/>
              </a:ext>
            </a:extLst>
          </p:cNvPr>
          <p:cNvPicPr>
            <a:picLocks noChangeAspect="1"/>
          </p:cNvPicPr>
          <p:nvPr/>
        </p:nvPicPr>
        <p:blipFill>
          <a:blip r:embed="rId3"/>
          <a:stretch>
            <a:fillRect/>
          </a:stretch>
        </p:blipFill>
        <p:spPr>
          <a:xfrm>
            <a:off x="5522406" y="2812379"/>
            <a:ext cx="6184900" cy="1549400"/>
          </a:xfrm>
          <a:prstGeom prst="rect">
            <a:avLst/>
          </a:prstGeom>
        </p:spPr>
      </p:pic>
      <p:cxnSp>
        <p:nvCxnSpPr>
          <p:cNvPr id="6" name="Straight Arrow Connector 5">
            <a:extLst>
              <a:ext uri="{FF2B5EF4-FFF2-40B4-BE49-F238E27FC236}">
                <a16:creationId xmlns:a16="http://schemas.microsoft.com/office/drawing/2014/main" id="{89CC3D5D-2896-CB4F-9BDE-D363BDB938CC}"/>
              </a:ext>
            </a:extLst>
          </p:cNvPr>
          <p:cNvCxnSpPr>
            <a:cxnSpLocks/>
          </p:cNvCxnSpPr>
          <p:nvPr/>
        </p:nvCxnSpPr>
        <p:spPr>
          <a:xfrm flipH="1" flipV="1">
            <a:off x="7409528" y="4100280"/>
            <a:ext cx="824328" cy="176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E3C3611-9C8F-394D-A025-A9BA5556EDD4}"/>
              </a:ext>
            </a:extLst>
          </p:cNvPr>
          <p:cNvSpPr txBox="1"/>
          <p:nvPr/>
        </p:nvSpPr>
        <p:spPr>
          <a:xfrm>
            <a:off x="8233856" y="4177113"/>
            <a:ext cx="3227743" cy="369332"/>
          </a:xfrm>
          <a:prstGeom prst="rect">
            <a:avLst/>
          </a:prstGeom>
          <a:noFill/>
        </p:spPr>
        <p:txBody>
          <a:bodyPr wrap="none" rtlCol="0">
            <a:spAutoFit/>
          </a:bodyPr>
          <a:lstStyle/>
          <a:p>
            <a:r>
              <a:rPr lang="en-US" dirty="0"/>
              <a:t>Then click “Finalize Registration”</a:t>
            </a:r>
          </a:p>
        </p:txBody>
      </p:sp>
    </p:spTree>
    <p:extLst>
      <p:ext uri="{BB962C8B-B14F-4D97-AF65-F5344CB8AC3E}">
        <p14:creationId xmlns:p14="http://schemas.microsoft.com/office/powerpoint/2010/main" val="312321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36DA-3AD6-534F-8375-A25FCA5A5600}"/>
              </a:ext>
            </a:extLst>
          </p:cNvPr>
          <p:cNvSpPr>
            <a:spLocks noGrp="1"/>
          </p:cNvSpPr>
          <p:nvPr>
            <p:ph type="title"/>
          </p:nvPr>
        </p:nvSpPr>
        <p:spPr/>
        <p:txBody>
          <a:bodyPr/>
          <a:lstStyle/>
          <a:p>
            <a:pPr algn="ctr"/>
            <a:r>
              <a:rPr lang="en-US" b="1" u="sng" dirty="0"/>
              <a:t>1) Register Under “Organization Affiliation”</a:t>
            </a:r>
          </a:p>
        </p:txBody>
      </p:sp>
      <p:cxnSp>
        <p:nvCxnSpPr>
          <p:cNvPr id="12" name="Elbow Connector 11">
            <a:extLst>
              <a:ext uri="{FF2B5EF4-FFF2-40B4-BE49-F238E27FC236}">
                <a16:creationId xmlns:a16="http://schemas.microsoft.com/office/drawing/2014/main" id="{702BEE32-8AEB-6D44-8B27-F8193DC8E56D}"/>
              </a:ext>
            </a:extLst>
          </p:cNvPr>
          <p:cNvCxnSpPr/>
          <p:nvPr/>
        </p:nvCxnSpPr>
        <p:spPr>
          <a:xfrm>
            <a:off x="5534026" y="2839135"/>
            <a:ext cx="914400" cy="914400"/>
          </a:xfrm>
          <a:prstGeom prst="bentConnector3">
            <a:avLst>
              <a:gd name="adj1" fmla="val 46875"/>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69D0D99-128A-214F-8AF4-28013C4BD02C}"/>
              </a:ext>
            </a:extLst>
          </p:cNvPr>
          <p:cNvSpPr txBox="1"/>
          <p:nvPr/>
        </p:nvSpPr>
        <p:spPr>
          <a:xfrm>
            <a:off x="1274039" y="3136215"/>
            <a:ext cx="4119671" cy="1815882"/>
          </a:xfrm>
          <a:prstGeom prst="rect">
            <a:avLst/>
          </a:prstGeom>
          <a:noFill/>
        </p:spPr>
        <p:txBody>
          <a:bodyPr wrap="square" rtlCol="0">
            <a:spAutoFit/>
          </a:bodyPr>
          <a:lstStyle/>
          <a:p>
            <a:r>
              <a:rPr lang="en-US" sz="2800" dirty="0"/>
              <a:t>Include </a:t>
            </a:r>
          </a:p>
          <a:p>
            <a:r>
              <a:rPr lang="en-US" sz="2800" b="1" u="sng" dirty="0"/>
              <a:t>“Chapman University” </a:t>
            </a:r>
          </a:p>
          <a:p>
            <a:r>
              <a:rPr lang="en-US" sz="2800" dirty="0"/>
              <a:t>as the organization </a:t>
            </a:r>
          </a:p>
          <a:p>
            <a:r>
              <a:rPr lang="en-US" sz="2800" dirty="0"/>
              <a:t>you’re registering under</a:t>
            </a:r>
          </a:p>
        </p:txBody>
      </p:sp>
      <p:sp>
        <p:nvSpPr>
          <p:cNvPr id="14" name="Frame 13">
            <a:extLst>
              <a:ext uri="{FF2B5EF4-FFF2-40B4-BE49-F238E27FC236}">
                <a16:creationId xmlns:a16="http://schemas.microsoft.com/office/drawing/2014/main" id="{3C61647B-C22E-F747-9D96-D0D504D3E005}"/>
              </a:ext>
            </a:extLst>
          </p:cNvPr>
          <p:cNvSpPr/>
          <p:nvPr/>
        </p:nvSpPr>
        <p:spPr>
          <a:xfrm>
            <a:off x="838199" y="2558257"/>
            <a:ext cx="4448175" cy="29717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Picture 15" descr="A screenshot of a social media post&#10;&#10;Description automatically generated">
            <a:extLst>
              <a:ext uri="{FF2B5EF4-FFF2-40B4-BE49-F238E27FC236}">
                <a16:creationId xmlns:a16="http://schemas.microsoft.com/office/drawing/2014/main" id="{E5D4127E-D988-C04B-8985-6BCBD6698270}"/>
              </a:ext>
            </a:extLst>
          </p:cNvPr>
          <p:cNvPicPr>
            <a:picLocks noChangeAspect="1"/>
          </p:cNvPicPr>
          <p:nvPr/>
        </p:nvPicPr>
        <p:blipFill>
          <a:blip r:embed="rId3"/>
          <a:stretch>
            <a:fillRect/>
          </a:stretch>
        </p:blipFill>
        <p:spPr>
          <a:xfrm>
            <a:off x="6555762" y="1499285"/>
            <a:ext cx="5126543" cy="4030771"/>
          </a:xfrm>
          <a:prstGeom prst="rect">
            <a:avLst/>
          </a:prstGeom>
        </p:spPr>
      </p:pic>
      <p:cxnSp>
        <p:nvCxnSpPr>
          <p:cNvPr id="21" name="Straight Arrow Connector 20">
            <a:extLst>
              <a:ext uri="{FF2B5EF4-FFF2-40B4-BE49-F238E27FC236}">
                <a16:creationId xmlns:a16="http://schemas.microsoft.com/office/drawing/2014/main" id="{94EA8B8F-DACF-5248-BADB-5EA02D3ACD01}"/>
              </a:ext>
            </a:extLst>
          </p:cNvPr>
          <p:cNvCxnSpPr>
            <a:cxnSpLocks/>
          </p:cNvCxnSpPr>
          <p:nvPr/>
        </p:nvCxnSpPr>
        <p:spPr>
          <a:xfrm flipV="1">
            <a:off x="7586663" y="5530058"/>
            <a:ext cx="0" cy="542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1D3DDC6-4110-7C42-AB19-5A37FB1F76B4}"/>
              </a:ext>
            </a:extLst>
          </p:cNvPr>
          <p:cNvSpPr txBox="1"/>
          <p:nvPr/>
        </p:nvSpPr>
        <p:spPr>
          <a:xfrm>
            <a:off x="7429501" y="6157913"/>
            <a:ext cx="2172069" cy="369332"/>
          </a:xfrm>
          <a:prstGeom prst="rect">
            <a:avLst/>
          </a:prstGeom>
          <a:noFill/>
        </p:spPr>
        <p:txBody>
          <a:bodyPr wrap="none" rtlCol="0">
            <a:spAutoFit/>
          </a:bodyPr>
          <a:lstStyle/>
          <a:p>
            <a:r>
              <a:rPr lang="en-US" dirty="0"/>
              <a:t>Then click “continue”</a:t>
            </a:r>
          </a:p>
        </p:txBody>
      </p:sp>
    </p:spTree>
    <p:extLst>
      <p:ext uri="{BB962C8B-B14F-4D97-AF65-F5344CB8AC3E}">
        <p14:creationId xmlns:p14="http://schemas.microsoft.com/office/powerpoint/2010/main" val="209075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E380-F5D9-0342-8A62-3F5A011C3326}"/>
              </a:ext>
            </a:extLst>
          </p:cNvPr>
          <p:cNvSpPr>
            <a:spLocks noGrp="1"/>
          </p:cNvSpPr>
          <p:nvPr>
            <p:ph type="title"/>
          </p:nvPr>
        </p:nvSpPr>
        <p:spPr/>
        <p:txBody>
          <a:bodyPr/>
          <a:lstStyle/>
          <a:p>
            <a:pPr algn="ctr"/>
            <a:r>
              <a:rPr lang="en-US" b="1" u="sng" dirty="0"/>
              <a:t>2) Enter Required Information</a:t>
            </a:r>
            <a:br>
              <a:rPr lang="en-US" b="1" u="sng" dirty="0"/>
            </a:br>
            <a:endParaRPr lang="en-US" b="1" u="sng" dirty="0"/>
          </a:p>
        </p:txBody>
      </p:sp>
      <p:pic>
        <p:nvPicPr>
          <p:cNvPr id="5" name="Content Placeholder 4" descr="A screenshot of a cell phone&#10;&#10;Description automatically generated">
            <a:extLst>
              <a:ext uri="{FF2B5EF4-FFF2-40B4-BE49-F238E27FC236}">
                <a16:creationId xmlns:a16="http://schemas.microsoft.com/office/drawing/2014/main" id="{579BFAA7-4A75-5F4A-B154-200D51585849}"/>
              </a:ext>
            </a:extLst>
          </p:cNvPr>
          <p:cNvPicPr>
            <a:picLocks noGrp="1" noChangeAspect="1"/>
          </p:cNvPicPr>
          <p:nvPr>
            <p:ph idx="1"/>
          </p:nvPr>
        </p:nvPicPr>
        <p:blipFill>
          <a:blip r:embed="rId2"/>
          <a:stretch>
            <a:fillRect/>
          </a:stretch>
        </p:blipFill>
        <p:spPr>
          <a:xfrm>
            <a:off x="3113539" y="1162050"/>
            <a:ext cx="6193522" cy="5102840"/>
          </a:xfrm>
        </p:spPr>
      </p:pic>
      <p:cxnSp>
        <p:nvCxnSpPr>
          <p:cNvPr id="13" name="Straight Arrow Connector 12">
            <a:extLst>
              <a:ext uri="{FF2B5EF4-FFF2-40B4-BE49-F238E27FC236}">
                <a16:creationId xmlns:a16="http://schemas.microsoft.com/office/drawing/2014/main" id="{42932FC4-42AA-D449-9A48-2B617827A721}"/>
              </a:ext>
            </a:extLst>
          </p:cNvPr>
          <p:cNvCxnSpPr>
            <a:cxnSpLocks/>
          </p:cNvCxnSpPr>
          <p:nvPr/>
        </p:nvCxnSpPr>
        <p:spPr>
          <a:xfrm flipH="1" flipV="1">
            <a:off x="4371975" y="6015038"/>
            <a:ext cx="884375" cy="164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275E83B-D234-3247-8CC2-589513A82DA9}"/>
              </a:ext>
            </a:extLst>
          </p:cNvPr>
          <p:cNvSpPr txBox="1"/>
          <p:nvPr/>
        </p:nvSpPr>
        <p:spPr>
          <a:xfrm>
            <a:off x="5288082" y="6061203"/>
            <a:ext cx="2512893" cy="369332"/>
          </a:xfrm>
          <a:prstGeom prst="rect">
            <a:avLst/>
          </a:prstGeom>
          <a:noFill/>
        </p:spPr>
        <p:txBody>
          <a:bodyPr wrap="square" rtlCol="0">
            <a:spAutoFit/>
          </a:bodyPr>
          <a:lstStyle/>
          <a:p>
            <a:r>
              <a:rPr lang="en-US" dirty="0"/>
              <a:t>Then click “continue”</a:t>
            </a:r>
          </a:p>
        </p:txBody>
      </p:sp>
      <p:sp>
        <p:nvSpPr>
          <p:cNvPr id="16" name="Right Arrow 15">
            <a:extLst>
              <a:ext uri="{FF2B5EF4-FFF2-40B4-BE49-F238E27FC236}">
                <a16:creationId xmlns:a16="http://schemas.microsoft.com/office/drawing/2014/main" id="{3B8618F0-2008-1349-B99F-15404CCF625D}"/>
              </a:ext>
            </a:extLst>
          </p:cNvPr>
          <p:cNvSpPr/>
          <p:nvPr/>
        </p:nvSpPr>
        <p:spPr>
          <a:xfrm>
            <a:off x="2014538" y="35873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43F2F221-4125-614E-9591-C8FFC154C943}"/>
              </a:ext>
            </a:extLst>
          </p:cNvPr>
          <p:cNvSpPr/>
          <p:nvPr/>
        </p:nvSpPr>
        <p:spPr>
          <a:xfrm>
            <a:off x="2014538" y="28919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17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6F680-908F-5F48-A602-0DC5F851404F}"/>
              </a:ext>
            </a:extLst>
          </p:cNvPr>
          <p:cNvSpPr>
            <a:spLocks noGrp="1"/>
          </p:cNvSpPr>
          <p:nvPr>
            <p:ph type="title"/>
          </p:nvPr>
        </p:nvSpPr>
        <p:spPr/>
        <p:txBody>
          <a:bodyPr/>
          <a:lstStyle/>
          <a:p>
            <a:pPr algn="ctr"/>
            <a:r>
              <a:rPr lang="en-US" b="1" u="sng" dirty="0"/>
              <a:t>3) Create Username and Password</a:t>
            </a:r>
            <a:br>
              <a:rPr lang="en-US" b="1" u="sng" dirty="0"/>
            </a:br>
            <a:endParaRPr lang="en-US" b="1" u="sng" dirty="0"/>
          </a:p>
        </p:txBody>
      </p:sp>
      <p:pic>
        <p:nvPicPr>
          <p:cNvPr id="5" name="Content Placeholder 4" descr="A screenshot of a cell phone&#10;&#10;Description automatically generated">
            <a:extLst>
              <a:ext uri="{FF2B5EF4-FFF2-40B4-BE49-F238E27FC236}">
                <a16:creationId xmlns:a16="http://schemas.microsoft.com/office/drawing/2014/main" id="{1F50444C-0EFB-F943-BE90-2F0CB2A315D3}"/>
              </a:ext>
            </a:extLst>
          </p:cNvPr>
          <p:cNvPicPr>
            <a:picLocks noGrp="1" noChangeAspect="1"/>
          </p:cNvPicPr>
          <p:nvPr>
            <p:ph idx="1"/>
          </p:nvPr>
        </p:nvPicPr>
        <p:blipFill>
          <a:blip r:embed="rId2"/>
          <a:stretch>
            <a:fillRect/>
          </a:stretch>
        </p:blipFill>
        <p:spPr>
          <a:xfrm>
            <a:off x="3209418" y="1198652"/>
            <a:ext cx="5531219" cy="5121177"/>
          </a:xfrm>
        </p:spPr>
      </p:pic>
      <p:cxnSp>
        <p:nvCxnSpPr>
          <p:cNvPr id="6" name="Straight Arrow Connector 5">
            <a:extLst>
              <a:ext uri="{FF2B5EF4-FFF2-40B4-BE49-F238E27FC236}">
                <a16:creationId xmlns:a16="http://schemas.microsoft.com/office/drawing/2014/main" id="{8F766FF9-8FCA-474E-BCB6-FDF458AE0BE4}"/>
              </a:ext>
            </a:extLst>
          </p:cNvPr>
          <p:cNvCxnSpPr>
            <a:cxnSpLocks/>
          </p:cNvCxnSpPr>
          <p:nvPr/>
        </p:nvCxnSpPr>
        <p:spPr>
          <a:xfrm flipH="1" flipV="1">
            <a:off x="4506360" y="6231376"/>
            <a:ext cx="824328" cy="176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FAF7DE-E84A-C244-955B-CF6014086990}"/>
              </a:ext>
            </a:extLst>
          </p:cNvPr>
          <p:cNvSpPr txBox="1"/>
          <p:nvPr/>
        </p:nvSpPr>
        <p:spPr>
          <a:xfrm>
            <a:off x="5330688" y="6308209"/>
            <a:ext cx="2172069" cy="369332"/>
          </a:xfrm>
          <a:prstGeom prst="rect">
            <a:avLst/>
          </a:prstGeom>
          <a:noFill/>
        </p:spPr>
        <p:txBody>
          <a:bodyPr wrap="none" rtlCol="0">
            <a:spAutoFit/>
          </a:bodyPr>
          <a:lstStyle/>
          <a:p>
            <a:r>
              <a:rPr lang="en-US" dirty="0"/>
              <a:t>Then click “continue”</a:t>
            </a:r>
          </a:p>
        </p:txBody>
      </p:sp>
      <p:sp>
        <p:nvSpPr>
          <p:cNvPr id="10" name="Right Arrow 9">
            <a:extLst>
              <a:ext uri="{FF2B5EF4-FFF2-40B4-BE49-F238E27FC236}">
                <a16:creationId xmlns:a16="http://schemas.microsoft.com/office/drawing/2014/main" id="{E2395A8C-C710-EF4B-8144-F90BFAADB54C}"/>
              </a:ext>
            </a:extLst>
          </p:cNvPr>
          <p:cNvSpPr/>
          <p:nvPr/>
        </p:nvSpPr>
        <p:spPr>
          <a:xfrm>
            <a:off x="2014538" y="239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E9D8541C-8DC7-8F44-BFF1-FEB36CB1E9DB}"/>
              </a:ext>
            </a:extLst>
          </p:cNvPr>
          <p:cNvSpPr/>
          <p:nvPr/>
        </p:nvSpPr>
        <p:spPr>
          <a:xfrm>
            <a:off x="2014538" y="35148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87795207-BF07-9C41-B245-1D14E5ABFFA0}"/>
              </a:ext>
            </a:extLst>
          </p:cNvPr>
          <p:cNvSpPr/>
          <p:nvPr/>
        </p:nvSpPr>
        <p:spPr>
          <a:xfrm>
            <a:off x="2014538" y="45779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1307B246-E883-284A-8F05-A3E58DDC88A2}"/>
              </a:ext>
            </a:extLst>
          </p:cNvPr>
          <p:cNvSpPr/>
          <p:nvPr/>
        </p:nvSpPr>
        <p:spPr>
          <a:xfrm>
            <a:off x="2014538" y="51563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38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E27A-DC24-2446-8759-2280BD806DD9}"/>
              </a:ext>
            </a:extLst>
          </p:cNvPr>
          <p:cNvSpPr>
            <a:spLocks noGrp="1"/>
          </p:cNvSpPr>
          <p:nvPr>
            <p:ph type="title"/>
          </p:nvPr>
        </p:nvSpPr>
        <p:spPr>
          <a:xfrm>
            <a:off x="838200" y="18255"/>
            <a:ext cx="10515600" cy="1325563"/>
          </a:xfrm>
        </p:spPr>
        <p:txBody>
          <a:bodyPr/>
          <a:lstStyle/>
          <a:p>
            <a:pPr algn="ctr"/>
            <a:r>
              <a:rPr lang="en-US" b="1" u="sng" dirty="0"/>
              <a:t>4) Enter Required Information</a:t>
            </a: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A9CD0888-4C29-BA4D-88BE-1B068DEC8756}"/>
              </a:ext>
            </a:extLst>
          </p:cNvPr>
          <p:cNvPicPr>
            <a:picLocks noGrp="1" noChangeAspect="1"/>
          </p:cNvPicPr>
          <p:nvPr>
            <p:ph idx="1"/>
          </p:nvPr>
        </p:nvPicPr>
        <p:blipFill>
          <a:blip r:embed="rId2"/>
          <a:stretch>
            <a:fillRect/>
          </a:stretch>
        </p:blipFill>
        <p:spPr>
          <a:xfrm>
            <a:off x="3400426" y="1142405"/>
            <a:ext cx="5099206" cy="5034558"/>
          </a:xfrm>
        </p:spPr>
      </p:pic>
      <p:cxnSp>
        <p:nvCxnSpPr>
          <p:cNvPr id="6" name="Straight Arrow Connector 5">
            <a:extLst>
              <a:ext uri="{FF2B5EF4-FFF2-40B4-BE49-F238E27FC236}">
                <a16:creationId xmlns:a16="http://schemas.microsoft.com/office/drawing/2014/main" id="{3A548BF6-0A7D-4448-8F69-1FFF1971FA44}"/>
              </a:ext>
            </a:extLst>
          </p:cNvPr>
          <p:cNvCxnSpPr>
            <a:cxnSpLocks/>
          </p:cNvCxnSpPr>
          <p:nvPr/>
        </p:nvCxnSpPr>
        <p:spPr>
          <a:xfrm flipH="1" flipV="1">
            <a:off x="4577797" y="6100130"/>
            <a:ext cx="824328" cy="176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29C5879-C58B-2F4E-A1D5-39872F11E4CB}"/>
              </a:ext>
            </a:extLst>
          </p:cNvPr>
          <p:cNvSpPr txBox="1"/>
          <p:nvPr/>
        </p:nvSpPr>
        <p:spPr>
          <a:xfrm>
            <a:off x="5402125" y="6176963"/>
            <a:ext cx="2172069" cy="369332"/>
          </a:xfrm>
          <a:prstGeom prst="rect">
            <a:avLst/>
          </a:prstGeom>
          <a:noFill/>
        </p:spPr>
        <p:txBody>
          <a:bodyPr wrap="none" rtlCol="0">
            <a:spAutoFit/>
          </a:bodyPr>
          <a:lstStyle/>
          <a:p>
            <a:r>
              <a:rPr lang="en-US" dirty="0"/>
              <a:t>Then click “continue”</a:t>
            </a:r>
          </a:p>
        </p:txBody>
      </p:sp>
      <p:sp>
        <p:nvSpPr>
          <p:cNvPr id="8" name="Right Arrow 7">
            <a:extLst>
              <a:ext uri="{FF2B5EF4-FFF2-40B4-BE49-F238E27FC236}">
                <a16:creationId xmlns:a16="http://schemas.microsoft.com/office/drawing/2014/main" id="{A1A45FF1-136D-A448-913C-32011E0A7C10}"/>
              </a:ext>
            </a:extLst>
          </p:cNvPr>
          <p:cNvSpPr/>
          <p:nvPr/>
        </p:nvSpPr>
        <p:spPr>
          <a:xfrm>
            <a:off x="2257425" y="20431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FF2B5EF4-FFF2-40B4-BE49-F238E27FC236}">
                <a16:creationId xmlns:a16="http://schemas.microsoft.com/office/drawing/2014/main" id="{B31CF605-1AEA-2242-956F-541CD50F6768}"/>
              </a:ext>
            </a:extLst>
          </p:cNvPr>
          <p:cNvSpPr/>
          <p:nvPr/>
        </p:nvSpPr>
        <p:spPr>
          <a:xfrm>
            <a:off x="2217992" y="35180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0ABF2FA8-0661-1545-BB99-985FE23BDFA8}"/>
              </a:ext>
            </a:extLst>
          </p:cNvPr>
          <p:cNvSpPr/>
          <p:nvPr/>
        </p:nvSpPr>
        <p:spPr>
          <a:xfrm>
            <a:off x="2217992" y="46243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15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E0DC-BBED-9446-8AB0-A839DCEB3380}"/>
              </a:ext>
            </a:extLst>
          </p:cNvPr>
          <p:cNvSpPr>
            <a:spLocks noGrp="1"/>
          </p:cNvSpPr>
          <p:nvPr>
            <p:ph type="title"/>
          </p:nvPr>
        </p:nvSpPr>
        <p:spPr>
          <a:xfrm>
            <a:off x="838200" y="61801"/>
            <a:ext cx="10515600" cy="1325563"/>
          </a:xfrm>
        </p:spPr>
        <p:txBody>
          <a:bodyPr/>
          <a:lstStyle/>
          <a:p>
            <a:pPr algn="ctr"/>
            <a:r>
              <a:rPr lang="en-US" b="1" u="sng" dirty="0"/>
              <a:t>5) Select “NO”</a:t>
            </a:r>
          </a:p>
        </p:txBody>
      </p:sp>
      <p:pic>
        <p:nvPicPr>
          <p:cNvPr id="5" name="Content Placeholder 4" descr="A screenshot of a social media post&#10;&#10;Description automatically generated">
            <a:extLst>
              <a:ext uri="{FF2B5EF4-FFF2-40B4-BE49-F238E27FC236}">
                <a16:creationId xmlns:a16="http://schemas.microsoft.com/office/drawing/2014/main" id="{B81687F4-2436-DE48-8678-9DABB2492B69}"/>
              </a:ext>
            </a:extLst>
          </p:cNvPr>
          <p:cNvPicPr>
            <a:picLocks noGrp="1" noChangeAspect="1"/>
          </p:cNvPicPr>
          <p:nvPr>
            <p:ph idx="1"/>
          </p:nvPr>
        </p:nvPicPr>
        <p:blipFill>
          <a:blip r:embed="rId2"/>
          <a:stretch>
            <a:fillRect/>
          </a:stretch>
        </p:blipFill>
        <p:spPr>
          <a:xfrm>
            <a:off x="4656300" y="1187339"/>
            <a:ext cx="3108000" cy="4919773"/>
          </a:xfrm>
        </p:spPr>
      </p:pic>
      <p:cxnSp>
        <p:nvCxnSpPr>
          <p:cNvPr id="6" name="Straight Arrow Connector 5">
            <a:extLst>
              <a:ext uri="{FF2B5EF4-FFF2-40B4-BE49-F238E27FC236}">
                <a16:creationId xmlns:a16="http://schemas.microsoft.com/office/drawing/2014/main" id="{6F3D1AC9-AEBA-E349-B303-C2EA3B885102}"/>
              </a:ext>
            </a:extLst>
          </p:cNvPr>
          <p:cNvCxnSpPr>
            <a:cxnSpLocks/>
          </p:cNvCxnSpPr>
          <p:nvPr/>
        </p:nvCxnSpPr>
        <p:spPr>
          <a:xfrm flipH="1" flipV="1">
            <a:off x="5535060" y="6042024"/>
            <a:ext cx="824328" cy="176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3C7832-7057-8C4D-BB8F-576DE91FD021}"/>
              </a:ext>
            </a:extLst>
          </p:cNvPr>
          <p:cNvSpPr txBox="1"/>
          <p:nvPr/>
        </p:nvSpPr>
        <p:spPr>
          <a:xfrm>
            <a:off x="6359388" y="6118857"/>
            <a:ext cx="2172069" cy="369332"/>
          </a:xfrm>
          <a:prstGeom prst="rect">
            <a:avLst/>
          </a:prstGeom>
          <a:noFill/>
        </p:spPr>
        <p:txBody>
          <a:bodyPr wrap="none" rtlCol="0">
            <a:spAutoFit/>
          </a:bodyPr>
          <a:lstStyle/>
          <a:p>
            <a:r>
              <a:rPr lang="en-US" dirty="0"/>
              <a:t>Then click “continue”</a:t>
            </a:r>
          </a:p>
        </p:txBody>
      </p:sp>
      <p:sp>
        <p:nvSpPr>
          <p:cNvPr id="8" name="Frame 7">
            <a:extLst>
              <a:ext uri="{FF2B5EF4-FFF2-40B4-BE49-F238E27FC236}">
                <a16:creationId xmlns:a16="http://schemas.microsoft.com/office/drawing/2014/main" id="{1FB8D8D5-2E2E-AF42-AE26-BA521AF50586}"/>
              </a:ext>
            </a:extLst>
          </p:cNvPr>
          <p:cNvSpPr/>
          <p:nvPr/>
        </p:nvSpPr>
        <p:spPr>
          <a:xfrm>
            <a:off x="728663" y="3147162"/>
            <a:ext cx="2852736" cy="191452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5AB9F73D-7058-E745-BE7A-DE768B76524D}"/>
              </a:ext>
            </a:extLst>
          </p:cNvPr>
          <p:cNvSpPr txBox="1"/>
          <p:nvPr/>
        </p:nvSpPr>
        <p:spPr>
          <a:xfrm>
            <a:off x="1066800" y="3504259"/>
            <a:ext cx="2183418" cy="1200329"/>
          </a:xfrm>
          <a:prstGeom prst="rect">
            <a:avLst/>
          </a:prstGeom>
          <a:noFill/>
        </p:spPr>
        <p:txBody>
          <a:bodyPr wrap="none" rtlCol="0">
            <a:spAutoFit/>
          </a:bodyPr>
          <a:lstStyle/>
          <a:p>
            <a:r>
              <a:rPr lang="en-US" sz="2400" dirty="0"/>
              <a:t>Select </a:t>
            </a:r>
            <a:r>
              <a:rPr lang="en-US" sz="2400" b="1" u="sng" dirty="0"/>
              <a:t>“NO” </a:t>
            </a:r>
          </a:p>
          <a:p>
            <a:r>
              <a:rPr lang="en-US" sz="2400" dirty="0"/>
              <a:t>from suggested </a:t>
            </a:r>
          </a:p>
          <a:p>
            <a:r>
              <a:rPr lang="en-US" sz="2400" dirty="0"/>
              <a:t>options</a:t>
            </a:r>
          </a:p>
        </p:txBody>
      </p:sp>
      <p:cxnSp>
        <p:nvCxnSpPr>
          <p:cNvPr id="13" name="Elbow Connector 12">
            <a:extLst>
              <a:ext uri="{FF2B5EF4-FFF2-40B4-BE49-F238E27FC236}">
                <a16:creationId xmlns:a16="http://schemas.microsoft.com/office/drawing/2014/main" id="{BBA2F27F-CFE3-3345-B736-DB5E62B6FECB}"/>
              </a:ext>
            </a:extLst>
          </p:cNvPr>
          <p:cNvCxnSpPr>
            <a:cxnSpLocks/>
          </p:cNvCxnSpPr>
          <p:nvPr/>
        </p:nvCxnSpPr>
        <p:spPr>
          <a:xfrm>
            <a:off x="3661650" y="3647225"/>
            <a:ext cx="914400" cy="914400"/>
          </a:xfrm>
          <a:prstGeom prst="bentConnector3">
            <a:avLst>
              <a:gd name="adj1" fmla="val 3906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17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8AAF-7D8F-394F-9D76-4FEC6ABD31E5}"/>
              </a:ext>
            </a:extLst>
          </p:cNvPr>
          <p:cNvSpPr>
            <a:spLocks noGrp="1"/>
          </p:cNvSpPr>
          <p:nvPr>
            <p:ph type="title"/>
          </p:nvPr>
        </p:nvSpPr>
        <p:spPr/>
        <p:txBody>
          <a:bodyPr/>
          <a:lstStyle/>
          <a:p>
            <a:r>
              <a:rPr lang="en-US" b="1" u="sng" dirty="0"/>
              <a:t>6) Enter Information That Applies to You </a:t>
            </a:r>
          </a:p>
        </p:txBody>
      </p:sp>
      <p:pic>
        <p:nvPicPr>
          <p:cNvPr id="5" name="Content Placeholder 4" descr="A screenshot of a cell phone&#10;&#10;Description automatically generated">
            <a:extLst>
              <a:ext uri="{FF2B5EF4-FFF2-40B4-BE49-F238E27FC236}">
                <a16:creationId xmlns:a16="http://schemas.microsoft.com/office/drawing/2014/main" id="{AFE9E6FD-7BE4-B846-93E7-6382A66CE2AF}"/>
              </a:ext>
            </a:extLst>
          </p:cNvPr>
          <p:cNvPicPr>
            <a:picLocks noGrp="1" noChangeAspect="1"/>
          </p:cNvPicPr>
          <p:nvPr>
            <p:ph idx="1"/>
          </p:nvPr>
        </p:nvPicPr>
        <p:blipFill>
          <a:blip r:embed="rId2"/>
          <a:stretch>
            <a:fillRect/>
          </a:stretch>
        </p:blipFill>
        <p:spPr>
          <a:xfrm>
            <a:off x="1830907" y="1511299"/>
            <a:ext cx="2529436" cy="4351338"/>
          </a:xfrm>
        </p:spPr>
      </p:pic>
      <p:pic>
        <p:nvPicPr>
          <p:cNvPr id="9" name="Picture 8" descr="A screenshot of a cell phone&#10;&#10;Description automatically generated">
            <a:extLst>
              <a:ext uri="{FF2B5EF4-FFF2-40B4-BE49-F238E27FC236}">
                <a16:creationId xmlns:a16="http://schemas.microsoft.com/office/drawing/2014/main" id="{75596393-8F2D-D24E-8A77-BB85BD38A984}"/>
              </a:ext>
            </a:extLst>
          </p:cNvPr>
          <p:cNvPicPr>
            <a:picLocks noChangeAspect="1"/>
          </p:cNvPicPr>
          <p:nvPr/>
        </p:nvPicPr>
        <p:blipFill>
          <a:blip r:embed="rId3"/>
          <a:stretch>
            <a:fillRect/>
          </a:stretch>
        </p:blipFill>
        <p:spPr>
          <a:xfrm>
            <a:off x="5353050" y="2261136"/>
            <a:ext cx="5422900" cy="2755900"/>
          </a:xfrm>
          <a:prstGeom prst="rect">
            <a:avLst/>
          </a:prstGeom>
        </p:spPr>
      </p:pic>
      <p:cxnSp>
        <p:nvCxnSpPr>
          <p:cNvPr id="10" name="Straight Arrow Connector 9">
            <a:extLst>
              <a:ext uri="{FF2B5EF4-FFF2-40B4-BE49-F238E27FC236}">
                <a16:creationId xmlns:a16="http://schemas.microsoft.com/office/drawing/2014/main" id="{EB75DD52-9E95-2E4C-991B-B778A2127B1D}"/>
              </a:ext>
            </a:extLst>
          </p:cNvPr>
          <p:cNvCxnSpPr>
            <a:cxnSpLocks/>
          </p:cNvCxnSpPr>
          <p:nvPr/>
        </p:nvCxnSpPr>
        <p:spPr>
          <a:xfrm flipH="1" flipV="1">
            <a:off x="6821594" y="4940203"/>
            <a:ext cx="824328" cy="176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D48F49-AED5-2B4C-B6BE-F421E0525AC0}"/>
              </a:ext>
            </a:extLst>
          </p:cNvPr>
          <p:cNvSpPr txBox="1"/>
          <p:nvPr/>
        </p:nvSpPr>
        <p:spPr>
          <a:xfrm>
            <a:off x="7645922" y="5017036"/>
            <a:ext cx="2172069" cy="369332"/>
          </a:xfrm>
          <a:prstGeom prst="rect">
            <a:avLst/>
          </a:prstGeom>
          <a:noFill/>
        </p:spPr>
        <p:txBody>
          <a:bodyPr wrap="none" rtlCol="0">
            <a:spAutoFit/>
          </a:bodyPr>
          <a:lstStyle/>
          <a:p>
            <a:r>
              <a:rPr lang="en-US" dirty="0"/>
              <a:t>Then click “continue”</a:t>
            </a:r>
          </a:p>
        </p:txBody>
      </p:sp>
      <p:sp>
        <p:nvSpPr>
          <p:cNvPr id="12" name="Right Arrow 11">
            <a:extLst>
              <a:ext uri="{FF2B5EF4-FFF2-40B4-BE49-F238E27FC236}">
                <a16:creationId xmlns:a16="http://schemas.microsoft.com/office/drawing/2014/main" id="{FD051122-D231-C64E-8815-AA7884F8C7E8}"/>
              </a:ext>
            </a:extLst>
          </p:cNvPr>
          <p:cNvSpPr/>
          <p:nvPr/>
        </p:nvSpPr>
        <p:spPr>
          <a:xfrm>
            <a:off x="838200" y="239887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18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93327991-6DCD-DD48-833E-B055FD6AEFC4}"/>
              </a:ext>
            </a:extLst>
          </p:cNvPr>
          <p:cNvPicPr>
            <a:picLocks noGrp="1" noChangeAspect="1"/>
          </p:cNvPicPr>
          <p:nvPr>
            <p:ph idx="1"/>
          </p:nvPr>
        </p:nvPicPr>
        <p:blipFill>
          <a:blip r:embed="rId3"/>
          <a:stretch>
            <a:fillRect/>
          </a:stretch>
        </p:blipFill>
        <p:spPr>
          <a:xfrm>
            <a:off x="562742" y="1826175"/>
            <a:ext cx="2977873" cy="4840809"/>
          </a:xfrm>
        </p:spPr>
      </p:pic>
      <p:pic>
        <p:nvPicPr>
          <p:cNvPr id="13" name="Picture 12" descr="A screenshot of a cell phone&#10;&#10;Description automatically generated">
            <a:extLst>
              <a:ext uri="{FF2B5EF4-FFF2-40B4-BE49-F238E27FC236}">
                <a16:creationId xmlns:a16="http://schemas.microsoft.com/office/drawing/2014/main" id="{223AE71D-44D8-FA43-AB51-48DC3995B131}"/>
              </a:ext>
            </a:extLst>
          </p:cNvPr>
          <p:cNvPicPr>
            <a:picLocks noChangeAspect="1"/>
          </p:cNvPicPr>
          <p:nvPr/>
        </p:nvPicPr>
        <p:blipFill>
          <a:blip r:embed="rId4"/>
          <a:stretch>
            <a:fillRect/>
          </a:stretch>
        </p:blipFill>
        <p:spPr>
          <a:xfrm>
            <a:off x="7390633" y="5028684"/>
            <a:ext cx="4238625" cy="1638300"/>
          </a:xfrm>
          <a:prstGeom prst="rect">
            <a:avLst/>
          </a:prstGeom>
        </p:spPr>
      </p:pic>
      <p:sp>
        <p:nvSpPr>
          <p:cNvPr id="14" name="Title 1">
            <a:extLst>
              <a:ext uri="{FF2B5EF4-FFF2-40B4-BE49-F238E27FC236}">
                <a16:creationId xmlns:a16="http://schemas.microsoft.com/office/drawing/2014/main" id="{F92BC441-3914-CE4F-B63B-8B259BD4A19E}"/>
              </a:ext>
            </a:extLst>
          </p:cNvPr>
          <p:cNvSpPr>
            <a:spLocks noGrp="1"/>
          </p:cNvSpPr>
          <p:nvPr>
            <p:ph type="title"/>
          </p:nvPr>
        </p:nvSpPr>
        <p:spPr>
          <a:xfrm>
            <a:off x="838200" y="365125"/>
            <a:ext cx="10515600" cy="1325563"/>
          </a:xfrm>
        </p:spPr>
        <p:txBody>
          <a:bodyPr>
            <a:normAutofit fontScale="90000"/>
          </a:bodyPr>
          <a:lstStyle/>
          <a:p>
            <a:pPr algn="ctr"/>
            <a:r>
              <a:rPr lang="en-US" b="1" u="sng" dirty="0"/>
              <a:t>7) To add a course, only answer the questions that are related to the types of research that you will conduct. Select “NO”-  Question 9 (required)</a:t>
            </a:r>
          </a:p>
        </p:txBody>
      </p:sp>
      <p:sp>
        <p:nvSpPr>
          <p:cNvPr id="17" name="Frame 16">
            <a:extLst>
              <a:ext uri="{FF2B5EF4-FFF2-40B4-BE49-F238E27FC236}">
                <a16:creationId xmlns:a16="http://schemas.microsoft.com/office/drawing/2014/main" id="{FF46839B-8917-2645-B755-5CAD1F3810CF}"/>
              </a:ext>
            </a:extLst>
          </p:cNvPr>
          <p:cNvSpPr/>
          <p:nvPr/>
        </p:nvSpPr>
        <p:spPr>
          <a:xfrm>
            <a:off x="4177767" y="5073133"/>
            <a:ext cx="2121974" cy="154940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E16F84C1-8DB0-BF41-8E6E-96FCE105591C}"/>
              </a:ext>
            </a:extLst>
          </p:cNvPr>
          <p:cNvSpPr txBox="1"/>
          <p:nvPr/>
        </p:nvSpPr>
        <p:spPr>
          <a:xfrm>
            <a:off x="4344450" y="5284608"/>
            <a:ext cx="1955291" cy="1015663"/>
          </a:xfrm>
          <a:prstGeom prst="rect">
            <a:avLst/>
          </a:prstGeom>
          <a:noFill/>
        </p:spPr>
        <p:txBody>
          <a:bodyPr wrap="square" rtlCol="0">
            <a:spAutoFit/>
          </a:bodyPr>
          <a:lstStyle/>
          <a:p>
            <a:r>
              <a:rPr lang="en-US" sz="2000" dirty="0"/>
              <a:t>Select </a:t>
            </a:r>
            <a:r>
              <a:rPr lang="en-US" sz="2000" b="1" u="sng" dirty="0"/>
              <a:t>“NO” </a:t>
            </a:r>
          </a:p>
          <a:p>
            <a:r>
              <a:rPr lang="en-US" sz="2000" dirty="0"/>
              <a:t>from suggested </a:t>
            </a:r>
          </a:p>
          <a:p>
            <a:r>
              <a:rPr lang="en-US" sz="2000" dirty="0"/>
              <a:t>options</a:t>
            </a:r>
          </a:p>
        </p:txBody>
      </p:sp>
      <p:cxnSp>
        <p:nvCxnSpPr>
          <p:cNvPr id="22" name="Elbow Connector 21">
            <a:extLst>
              <a:ext uri="{FF2B5EF4-FFF2-40B4-BE49-F238E27FC236}">
                <a16:creationId xmlns:a16="http://schemas.microsoft.com/office/drawing/2014/main" id="{74190E39-D21C-6445-8530-568D84DB0950}"/>
              </a:ext>
            </a:extLst>
          </p:cNvPr>
          <p:cNvCxnSpPr/>
          <p:nvPr/>
        </p:nvCxnSpPr>
        <p:spPr>
          <a:xfrm>
            <a:off x="6416423" y="5577963"/>
            <a:ext cx="914400"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65DDDE5-84B0-474D-B6EF-F660979FD73C}"/>
              </a:ext>
            </a:extLst>
          </p:cNvPr>
          <p:cNvSpPr txBox="1"/>
          <p:nvPr/>
        </p:nvSpPr>
        <p:spPr>
          <a:xfrm>
            <a:off x="4085517" y="1836076"/>
            <a:ext cx="7726796" cy="3139321"/>
          </a:xfrm>
          <a:prstGeom prst="rect">
            <a:avLst/>
          </a:prstGeom>
          <a:noFill/>
        </p:spPr>
        <p:txBody>
          <a:bodyPr wrap="square" rtlCol="0">
            <a:spAutoFit/>
          </a:bodyPr>
          <a:lstStyle/>
          <a:p>
            <a:r>
              <a:rPr lang="en-US" b="1" dirty="0"/>
              <a:t>Common Questions Answered</a:t>
            </a:r>
            <a:r>
              <a:rPr lang="en-US" dirty="0"/>
              <a:t>: </a:t>
            </a:r>
          </a:p>
          <a:p>
            <a:pPr marL="342900" indent="-342900">
              <a:buFont typeface="Arial" panose="020B0604020202020204" pitchFamily="34" charset="0"/>
              <a:buChar char="•"/>
            </a:pPr>
            <a:r>
              <a:rPr lang="en-US" dirty="0"/>
              <a:t>Human Subjects Research (question 1) – to complete the Social &amp; Behavioral Research or Biomedical Research modules</a:t>
            </a:r>
          </a:p>
          <a:p>
            <a:pPr marL="800100" lvl="1" indent="-342900">
              <a:buFont typeface="Arial" panose="020B0604020202020204" pitchFamily="34" charset="0"/>
              <a:buChar char="•"/>
            </a:pPr>
            <a:r>
              <a:rPr lang="en-US" i="1" dirty="0"/>
              <a:t>See document for full list of Social &amp; Behavioral Research modules on the website</a:t>
            </a:r>
          </a:p>
          <a:p>
            <a:pPr marL="342900" indent="-342900">
              <a:buFont typeface="Arial" panose="020B0604020202020204" pitchFamily="34" charset="0"/>
              <a:buChar char="•"/>
            </a:pPr>
            <a:r>
              <a:rPr lang="en-US" dirty="0"/>
              <a:t>Good Clinical Practice course (question 7) – required if conducting clinical trials</a:t>
            </a:r>
          </a:p>
          <a:p>
            <a:r>
              <a:rPr lang="en-US" i="1" dirty="0"/>
              <a:t>Note</a:t>
            </a:r>
            <a:r>
              <a:rPr lang="en-US" dirty="0"/>
              <a:t>: you are not required to answer all the questions (except when indicated as required). Only answer questions if it relates to the type of research that you will be conducting. IRB staff and members can require researchers to take supplemental modules, as needed.</a:t>
            </a:r>
          </a:p>
        </p:txBody>
      </p:sp>
    </p:spTree>
    <p:extLst>
      <p:ext uri="{BB962C8B-B14F-4D97-AF65-F5344CB8AC3E}">
        <p14:creationId xmlns:p14="http://schemas.microsoft.com/office/powerpoint/2010/main" val="154513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F786AF-1095-BD46-8D91-CB9C609C8921}"/>
              </a:ext>
            </a:extLst>
          </p:cNvPr>
          <p:cNvPicPr>
            <a:picLocks noChangeAspect="1"/>
          </p:cNvPicPr>
          <p:nvPr/>
        </p:nvPicPr>
        <p:blipFill>
          <a:blip r:embed="rId2"/>
          <a:stretch>
            <a:fillRect/>
          </a:stretch>
        </p:blipFill>
        <p:spPr>
          <a:xfrm>
            <a:off x="1589408" y="1690688"/>
            <a:ext cx="3271617" cy="4939864"/>
          </a:xfrm>
          <a:prstGeom prst="rect">
            <a:avLst/>
          </a:prstGeom>
        </p:spPr>
      </p:pic>
      <p:sp>
        <p:nvSpPr>
          <p:cNvPr id="6" name="Title 1">
            <a:extLst>
              <a:ext uri="{FF2B5EF4-FFF2-40B4-BE49-F238E27FC236}">
                <a16:creationId xmlns:a16="http://schemas.microsoft.com/office/drawing/2014/main" id="{634C59A3-96EF-7F4D-A104-A0F4C2F12BBC}"/>
              </a:ext>
            </a:extLst>
          </p:cNvPr>
          <p:cNvSpPr>
            <a:spLocks noGrp="1"/>
          </p:cNvSpPr>
          <p:nvPr>
            <p:ph type="title"/>
          </p:nvPr>
        </p:nvSpPr>
        <p:spPr>
          <a:xfrm>
            <a:off x="838200" y="365125"/>
            <a:ext cx="10515600" cy="1325563"/>
          </a:xfrm>
        </p:spPr>
        <p:txBody>
          <a:bodyPr>
            <a:normAutofit/>
          </a:bodyPr>
          <a:lstStyle/>
          <a:p>
            <a:pPr algn="ctr"/>
            <a:r>
              <a:rPr lang="en-US" b="1" u="sng" dirty="0"/>
              <a:t>8) Select either “Yes” or “No” for Question 12 (required) and Finalize Registration</a:t>
            </a:r>
          </a:p>
        </p:txBody>
      </p:sp>
      <p:pic>
        <p:nvPicPr>
          <p:cNvPr id="7" name="Content Placeholder 4" descr="A screenshot of a cell phone&#10;&#10;Description automatically generated">
            <a:extLst>
              <a:ext uri="{FF2B5EF4-FFF2-40B4-BE49-F238E27FC236}">
                <a16:creationId xmlns:a16="http://schemas.microsoft.com/office/drawing/2014/main" id="{88280718-D6EE-F64E-9AB4-479284F0F3AE}"/>
              </a:ext>
            </a:extLst>
          </p:cNvPr>
          <p:cNvPicPr>
            <a:picLocks noChangeAspect="1"/>
          </p:cNvPicPr>
          <p:nvPr/>
        </p:nvPicPr>
        <p:blipFill>
          <a:blip r:embed="rId3"/>
          <a:stretch>
            <a:fillRect/>
          </a:stretch>
        </p:blipFill>
        <p:spPr>
          <a:xfrm>
            <a:off x="5612233" y="3104208"/>
            <a:ext cx="6184900" cy="1549400"/>
          </a:xfrm>
          <a:prstGeom prst="rect">
            <a:avLst/>
          </a:prstGeom>
        </p:spPr>
      </p:pic>
      <p:cxnSp>
        <p:nvCxnSpPr>
          <p:cNvPr id="8" name="Straight Arrow Connector 7">
            <a:extLst>
              <a:ext uri="{FF2B5EF4-FFF2-40B4-BE49-F238E27FC236}">
                <a16:creationId xmlns:a16="http://schemas.microsoft.com/office/drawing/2014/main" id="{BAB5D045-4049-E140-8426-DE57B0F4B210}"/>
              </a:ext>
            </a:extLst>
          </p:cNvPr>
          <p:cNvCxnSpPr>
            <a:cxnSpLocks/>
          </p:cNvCxnSpPr>
          <p:nvPr/>
        </p:nvCxnSpPr>
        <p:spPr>
          <a:xfrm flipH="1" flipV="1">
            <a:off x="7499355" y="4392109"/>
            <a:ext cx="824328" cy="176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B1DAA9-684F-F54F-BF05-BA2E6D8A5DA5}"/>
              </a:ext>
            </a:extLst>
          </p:cNvPr>
          <p:cNvSpPr txBox="1"/>
          <p:nvPr/>
        </p:nvSpPr>
        <p:spPr>
          <a:xfrm>
            <a:off x="8323683" y="4468942"/>
            <a:ext cx="3227743" cy="369332"/>
          </a:xfrm>
          <a:prstGeom prst="rect">
            <a:avLst/>
          </a:prstGeom>
          <a:noFill/>
        </p:spPr>
        <p:txBody>
          <a:bodyPr wrap="none" rtlCol="0">
            <a:spAutoFit/>
          </a:bodyPr>
          <a:lstStyle/>
          <a:p>
            <a:r>
              <a:rPr lang="en-US" dirty="0"/>
              <a:t>Then click “Finalize Registration”</a:t>
            </a:r>
          </a:p>
        </p:txBody>
      </p:sp>
    </p:spTree>
    <p:extLst>
      <p:ext uri="{BB962C8B-B14F-4D97-AF65-F5344CB8AC3E}">
        <p14:creationId xmlns:p14="http://schemas.microsoft.com/office/powerpoint/2010/main" val="3323088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378</Words>
  <Application>Microsoft Office PowerPoint</Application>
  <PresentationFormat>Widescreen</PresentationFormat>
  <Paragraphs>44</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Visit Homepage and “Register“  Investigators who are currently registered through other institutions must add Chapman University as an additional affiliation. Investigators must then complete the required modules (e.g., Social &amp; Behavioral Research Investigators or Biomedical Research Investigators) based on the types of research that will be conducted. </vt:lpstr>
      <vt:lpstr>1) Register Under “Organization Affiliation”</vt:lpstr>
      <vt:lpstr>2) Enter Required Information </vt:lpstr>
      <vt:lpstr>3) Create Username and Password </vt:lpstr>
      <vt:lpstr>4) Enter Required Information</vt:lpstr>
      <vt:lpstr>5) Select “NO”</vt:lpstr>
      <vt:lpstr>6) Enter Information That Applies to You </vt:lpstr>
      <vt:lpstr>7) To add a course, only answer the questions that are related to the types of research that you will conduct. Select “NO”-  Question 9 (required)</vt:lpstr>
      <vt:lpstr>8) Select either “Yes” or “No” for Question 12 (required) and Finalize Registration</vt:lpstr>
      <vt:lpstr>Ensure Registration Is Completed Successfully</vt:lpstr>
      <vt:lpstr>Adding New Courses After Registration</vt:lpstr>
      <vt:lpstr>Answer Questions to Add Additional Courses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 Program:</dc:title>
  <dc:creator>Onaga, Kaydi (Student)</dc:creator>
  <cp:lastModifiedBy>Mae-Breanna Salinas, IRBSTU03</cp:lastModifiedBy>
  <cp:revision>21</cp:revision>
  <dcterms:created xsi:type="dcterms:W3CDTF">2020-03-06T17:34:59Z</dcterms:created>
  <dcterms:modified xsi:type="dcterms:W3CDTF">2021-09-13T19:54:09Z</dcterms:modified>
</cp:coreProperties>
</file>